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7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4" r:id="rId12"/>
    <p:sldId id="268" r:id="rId13"/>
    <p:sldId id="269" r:id="rId14"/>
    <p:sldId id="267" r:id="rId15"/>
    <p:sldId id="272" r:id="rId16"/>
    <p:sldId id="273" r:id="rId17"/>
    <p:sldId id="274" r:id="rId18"/>
    <p:sldId id="275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vid Wever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57696"/>
    <a:srgbClr val="217396"/>
    <a:srgbClr val="0000FF"/>
    <a:srgbClr val="1A3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684" autoAdjust="0"/>
  </p:normalViewPr>
  <p:slideViewPr>
    <p:cSldViewPr snapToGrid="0" snapToObjects="1">
      <p:cViewPr varScale="1">
        <p:scale>
          <a:sx n="98" d="100"/>
          <a:sy n="98" d="100"/>
        </p:scale>
        <p:origin x="-12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commentAuthors" Target="commentAuthors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DEE5A8-2F30-9343-9693-AF763EDC5A40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E3D031-752A-C846-972B-179E269B1339}">
      <dgm:prSet phldrT="[Text]"/>
      <dgm:spPr/>
      <dgm:t>
        <a:bodyPr/>
        <a:lstStyle/>
        <a:p>
          <a:r>
            <a:rPr lang="en-US" dirty="0" smtClean="0"/>
            <a:t>Aircraft</a:t>
          </a:r>
          <a:endParaRPr lang="en-US" dirty="0"/>
        </a:p>
      </dgm:t>
    </dgm:pt>
    <dgm:pt modelId="{36D37286-2319-2C48-B876-F99EA7CEAE72}" type="parTrans" cxnId="{949F7570-69D4-4F43-8C6F-7E3C883E7691}">
      <dgm:prSet/>
      <dgm:spPr/>
      <dgm:t>
        <a:bodyPr/>
        <a:lstStyle/>
        <a:p>
          <a:endParaRPr lang="en-US"/>
        </a:p>
      </dgm:t>
    </dgm:pt>
    <dgm:pt modelId="{CD1021A5-153E-8745-A652-62149A1015C1}" type="sibTrans" cxnId="{949F7570-69D4-4F43-8C6F-7E3C883E7691}">
      <dgm:prSet/>
      <dgm:spPr/>
      <dgm:t>
        <a:bodyPr/>
        <a:lstStyle/>
        <a:p>
          <a:endParaRPr lang="en-US"/>
        </a:p>
      </dgm:t>
    </dgm:pt>
    <dgm:pt modelId="{EB2145CD-876E-824E-BE36-C36287B103C0}">
      <dgm:prSet phldrT="[Text]"/>
      <dgm:spPr/>
      <dgm:t>
        <a:bodyPr/>
        <a:lstStyle/>
        <a:p>
          <a:r>
            <a:rPr lang="en-US" dirty="0" smtClean="0"/>
            <a:t>Owner A</a:t>
          </a:r>
          <a:endParaRPr lang="en-US" dirty="0"/>
        </a:p>
      </dgm:t>
    </dgm:pt>
    <dgm:pt modelId="{717E1814-859D-9F49-AF67-4C4028FEA19B}" type="parTrans" cxnId="{8D2BADBA-5DF5-8141-AC1C-0C91DF8DFA85}">
      <dgm:prSet/>
      <dgm:spPr/>
      <dgm:t>
        <a:bodyPr/>
        <a:lstStyle/>
        <a:p>
          <a:endParaRPr lang="en-US"/>
        </a:p>
      </dgm:t>
    </dgm:pt>
    <dgm:pt modelId="{AFAF81F7-513B-7B42-B336-4DECDA809D2F}" type="sibTrans" cxnId="{8D2BADBA-5DF5-8141-AC1C-0C91DF8DFA85}">
      <dgm:prSet/>
      <dgm:spPr/>
      <dgm:t>
        <a:bodyPr/>
        <a:lstStyle/>
        <a:p>
          <a:endParaRPr lang="en-US"/>
        </a:p>
      </dgm:t>
    </dgm:pt>
    <dgm:pt modelId="{B4B7CF27-E162-A541-902D-362A47F07490}">
      <dgm:prSet phldrT="[Text]"/>
      <dgm:spPr/>
      <dgm:t>
        <a:bodyPr/>
        <a:lstStyle/>
        <a:p>
          <a:r>
            <a:rPr lang="en-US" dirty="0" smtClean="0"/>
            <a:t>Owner</a:t>
          </a:r>
        </a:p>
        <a:p>
          <a:r>
            <a:rPr lang="en-US" dirty="0" smtClean="0"/>
            <a:t>B</a:t>
          </a:r>
          <a:endParaRPr lang="en-US" dirty="0"/>
        </a:p>
      </dgm:t>
    </dgm:pt>
    <dgm:pt modelId="{7FF2CE69-E23F-FC4E-BA2B-6B5F20F4C4E7}" type="parTrans" cxnId="{5D7029F5-F78B-D945-8DFA-921BE66B84A2}">
      <dgm:prSet/>
      <dgm:spPr/>
      <dgm:t>
        <a:bodyPr/>
        <a:lstStyle/>
        <a:p>
          <a:endParaRPr lang="en-US"/>
        </a:p>
      </dgm:t>
    </dgm:pt>
    <dgm:pt modelId="{A66E2865-86D3-E340-8DD5-04A4A6C8D3B0}" type="sibTrans" cxnId="{5D7029F5-F78B-D945-8DFA-921BE66B84A2}">
      <dgm:prSet/>
      <dgm:spPr/>
      <dgm:t>
        <a:bodyPr/>
        <a:lstStyle/>
        <a:p>
          <a:endParaRPr lang="en-US"/>
        </a:p>
      </dgm:t>
    </dgm:pt>
    <dgm:pt modelId="{44CD7567-F95A-3B40-B29A-6FCFC4116C05}">
      <dgm:prSet phldrT="[Text]"/>
      <dgm:spPr/>
      <dgm:t>
        <a:bodyPr/>
        <a:lstStyle/>
        <a:p>
          <a:r>
            <a:rPr lang="en-US" dirty="0" smtClean="0"/>
            <a:t>Owner C</a:t>
          </a:r>
          <a:endParaRPr lang="en-US" dirty="0"/>
        </a:p>
      </dgm:t>
    </dgm:pt>
    <dgm:pt modelId="{CCAFB2BC-4856-B245-97D2-DF26AB03B58F}" type="parTrans" cxnId="{BAD0AD5A-1BD4-8E4B-BE91-D1815EA278D1}">
      <dgm:prSet/>
      <dgm:spPr/>
      <dgm:t>
        <a:bodyPr/>
        <a:lstStyle/>
        <a:p>
          <a:endParaRPr lang="en-US"/>
        </a:p>
      </dgm:t>
    </dgm:pt>
    <dgm:pt modelId="{61D08B3A-DF82-D744-889D-188705103463}" type="sibTrans" cxnId="{BAD0AD5A-1BD4-8E4B-BE91-D1815EA278D1}">
      <dgm:prSet/>
      <dgm:spPr/>
      <dgm:t>
        <a:bodyPr/>
        <a:lstStyle/>
        <a:p>
          <a:endParaRPr lang="en-US"/>
        </a:p>
      </dgm:t>
    </dgm:pt>
    <dgm:pt modelId="{0D27A7B9-89BF-454E-9586-D01E98EDA679}">
      <dgm:prSet/>
      <dgm:spPr/>
      <dgm:t>
        <a:bodyPr/>
        <a:lstStyle/>
        <a:p>
          <a:r>
            <a:rPr lang="en-US" dirty="0" smtClean="0"/>
            <a:t>Owner E</a:t>
          </a:r>
          <a:endParaRPr lang="en-US" dirty="0"/>
        </a:p>
      </dgm:t>
    </dgm:pt>
    <dgm:pt modelId="{4BF33DCD-01AB-5C4F-8B89-F07A5B0AAA82}" type="parTrans" cxnId="{9F7C21DD-1608-E147-BD3E-9415634F9DB9}">
      <dgm:prSet/>
      <dgm:spPr/>
      <dgm:t>
        <a:bodyPr/>
        <a:lstStyle/>
        <a:p>
          <a:endParaRPr lang="en-US"/>
        </a:p>
      </dgm:t>
    </dgm:pt>
    <dgm:pt modelId="{5517DC6E-6FAB-9549-8595-A6E12B123119}" type="sibTrans" cxnId="{9F7C21DD-1608-E147-BD3E-9415634F9DB9}">
      <dgm:prSet/>
      <dgm:spPr/>
      <dgm:t>
        <a:bodyPr/>
        <a:lstStyle/>
        <a:p>
          <a:endParaRPr lang="en-US"/>
        </a:p>
      </dgm:t>
    </dgm:pt>
    <dgm:pt modelId="{F65405CD-F937-8244-8CFC-4FBDC8E474B8}">
      <dgm:prSet/>
      <dgm:spPr/>
      <dgm:t>
        <a:bodyPr/>
        <a:lstStyle/>
        <a:p>
          <a:r>
            <a:rPr lang="en-US" dirty="0" smtClean="0"/>
            <a:t>Owner F</a:t>
          </a:r>
          <a:endParaRPr lang="en-US" dirty="0"/>
        </a:p>
      </dgm:t>
    </dgm:pt>
    <dgm:pt modelId="{5B27F426-D1E5-6641-A22A-5984433E2E98}" type="parTrans" cxnId="{32AB1C06-F3BB-EF4C-A94C-F120287D1715}">
      <dgm:prSet/>
      <dgm:spPr/>
      <dgm:t>
        <a:bodyPr/>
        <a:lstStyle/>
        <a:p>
          <a:endParaRPr lang="en-US"/>
        </a:p>
      </dgm:t>
    </dgm:pt>
    <dgm:pt modelId="{D3EACF95-BCF0-3A4B-B03B-B9E7FC1DE522}" type="sibTrans" cxnId="{32AB1C06-F3BB-EF4C-A94C-F120287D1715}">
      <dgm:prSet/>
      <dgm:spPr/>
      <dgm:t>
        <a:bodyPr/>
        <a:lstStyle/>
        <a:p>
          <a:endParaRPr lang="en-US"/>
        </a:p>
      </dgm:t>
    </dgm:pt>
    <dgm:pt modelId="{A49AF738-5848-1648-AAC9-28EA4163CAB6}">
      <dgm:prSet/>
      <dgm:spPr/>
      <dgm:t>
        <a:bodyPr/>
        <a:lstStyle/>
        <a:p>
          <a:r>
            <a:rPr lang="en-US" dirty="0" smtClean="0"/>
            <a:t>Owner D</a:t>
          </a:r>
          <a:endParaRPr lang="en-US" dirty="0"/>
        </a:p>
      </dgm:t>
    </dgm:pt>
    <dgm:pt modelId="{1C463B54-7AF2-504B-B571-685B6F992DE2}" type="parTrans" cxnId="{2AC0A651-BCEC-A44F-B9C7-42E82358A5FE}">
      <dgm:prSet/>
      <dgm:spPr/>
      <dgm:t>
        <a:bodyPr/>
        <a:lstStyle/>
        <a:p>
          <a:endParaRPr lang="en-US"/>
        </a:p>
      </dgm:t>
    </dgm:pt>
    <dgm:pt modelId="{628A00E6-3827-5F40-817B-336868255AF7}" type="sibTrans" cxnId="{2AC0A651-BCEC-A44F-B9C7-42E82358A5FE}">
      <dgm:prSet/>
      <dgm:spPr/>
      <dgm:t>
        <a:bodyPr/>
        <a:lstStyle/>
        <a:p>
          <a:endParaRPr lang="en-US"/>
        </a:p>
      </dgm:t>
    </dgm:pt>
    <dgm:pt modelId="{7A3A6826-554D-6740-A15D-14D71B53CCDE}" type="pres">
      <dgm:prSet presAssocID="{09DEE5A8-2F30-9343-9693-AF763EDC5A40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762C645A-5792-E241-A0BA-7EAB37919D7E}" type="pres">
      <dgm:prSet presAssocID="{0BE3D031-752A-C846-972B-179E269B1339}" presName="singleCycle" presStyleCnt="0"/>
      <dgm:spPr/>
    </dgm:pt>
    <dgm:pt modelId="{FEF9DD8F-27C2-3E49-AE84-E33671C04DDA}" type="pres">
      <dgm:prSet presAssocID="{0BE3D031-752A-C846-972B-179E269B1339}" presName="singleCenter" presStyleLbl="node1" presStyleIdx="0" presStyleCnt="7">
        <dgm:presLayoutVars>
          <dgm:chMax val="7"/>
          <dgm:chPref val="7"/>
        </dgm:presLayoutVars>
      </dgm:prSet>
      <dgm:spPr/>
    </dgm:pt>
    <dgm:pt modelId="{9BFEC286-9662-F041-8063-376760DEB6D3}" type="pres">
      <dgm:prSet presAssocID="{717E1814-859D-9F49-AF67-4C4028FEA19B}" presName="Name56" presStyleLbl="parChTrans1D2" presStyleIdx="0" presStyleCnt="6"/>
      <dgm:spPr/>
    </dgm:pt>
    <dgm:pt modelId="{A80253D9-ABE1-C942-9BF9-13623171FB1F}" type="pres">
      <dgm:prSet presAssocID="{EB2145CD-876E-824E-BE36-C36287B103C0}" presName="text0" presStyleLbl="node1" presStyleIdx="1" presStyleCnt="7">
        <dgm:presLayoutVars>
          <dgm:bulletEnabled val="1"/>
        </dgm:presLayoutVars>
      </dgm:prSet>
      <dgm:spPr/>
    </dgm:pt>
    <dgm:pt modelId="{24D2677A-F62B-824D-8B16-9A58866A82CB}" type="pres">
      <dgm:prSet presAssocID="{7FF2CE69-E23F-FC4E-BA2B-6B5F20F4C4E7}" presName="Name56" presStyleLbl="parChTrans1D2" presStyleIdx="1" presStyleCnt="6"/>
      <dgm:spPr/>
    </dgm:pt>
    <dgm:pt modelId="{96BE4C5F-4A02-7041-8E5F-8C9174599729}" type="pres">
      <dgm:prSet presAssocID="{B4B7CF27-E162-A541-902D-362A47F07490}" presName="text0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94FC7B-E3C7-E04A-9F16-ADC4CF8BC013}" type="pres">
      <dgm:prSet presAssocID="{CCAFB2BC-4856-B245-97D2-DF26AB03B58F}" presName="Name56" presStyleLbl="parChTrans1D2" presStyleIdx="2" presStyleCnt="6"/>
      <dgm:spPr/>
    </dgm:pt>
    <dgm:pt modelId="{975F1AEB-6946-244D-B5C8-DFFFB2EAB676}" type="pres">
      <dgm:prSet presAssocID="{44CD7567-F95A-3B40-B29A-6FCFC4116C05}" presName="text0" presStyleLbl="node1" presStyleIdx="3" presStyleCnt="7">
        <dgm:presLayoutVars>
          <dgm:bulletEnabled val="1"/>
        </dgm:presLayoutVars>
      </dgm:prSet>
      <dgm:spPr/>
    </dgm:pt>
    <dgm:pt modelId="{330A76C6-FE26-144D-9D5F-BC4FDAD20FE2}" type="pres">
      <dgm:prSet presAssocID="{1C463B54-7AF2-504B-B571-685B6F992DE2}" presName="Name56" presStyleLbl="parChTrans1D2" presStyleIdx="3" presStyleCnt="6"/>
      <dgm:spPr/>
    </dgm:pt>
    <dgm:pt modelId="{E9484FA3-789A-B34E-9B6E-4E89A085CDFF}" type="pres">
      <dgm:prSet presAssocID="{A49AF738-5848-1648-AAC9-28EA4163CAB6}" presName="text0" presStyleLbl="node1" presStyleIdx="4" presStyleCnt="7">
        <dgm:presLayoutVars>
          <dgm:bulletEnabled val="1"/>
        </dgm:presLayoutVars>
      </dgm:prSet>
      <dgm:spPr/>
    </dgm:pt>
    <dgm:pt modelId="{F2C306D4-26EA-6048-914B-6511BC43A841}" type="pres">
      <dgm:prSet presAssocID="{4BF33DCD-01AB-5C4F-8B89-F07A5B0AAA82}" presName="Name56" presStyleLbl="parChTrans1D2" presStyleIdx="4" presStyleCnt="6"/>
      <dgm:spPr/>
    </dgm:pt>
    <dgm:pt modelId="{B85310C6-9A42-4A47-A52D-6AD10F2ED5D7}" type="pres">
      <dgm:prSet presAssocID="{0D27A7B9-89BF-454E-9586-D01E98EDA679}" presName="text0" presStyleLbl="node1" presStyleIdx="5" presStyleCnt="7">
        <dgm:presLayoutVars>
          <dgm:bulletEnabled val="1"/>
        </dgm:presLayoutVars>
      </dgm:prSet>
      <dgm:spPr/>
    </dgm:pt>
    <dgm:pt modelId="{9A34AA8F-E1E3-AC4A-BF16-5A33647F8BD8}" type="pres">
      <dgm:prSet presAssocID="{5B27F426-D1E5-6641-A22A-5984433E2E98}" presName="Name56" presStyleLbl="parChTrans1D2" presStyleIdx="5" presStyleCnt="6"/>
      <dgm:spPr/>
    </dgm:pt>
    <dgm:pt modelId="{B07B9347-D73A-804F-98CD-CD476D15FF92}" type="pres">
      <dgm:prSet presAssocID="{F65405CD-F937-8244-8CFC-4FBDC8E474B8}" presName="text0" presStyleLbl="node1" presStyleIdx="6" presStyleCnt="7">
        <dgm:presLayoutVars>
          <dgm:bulletEnabled val="1"/>
        </dgm:presLayoutVars>
      </dgm:prSet>
      <dgm:spPr/>
    </dgm:pt>
  </dgm:ptLst>
  <dgm:cxnLst>
    <dgm:cxn modelId="{AB8F1DD3-FC06-464F-8DAC-92FD333490A0}" type="presOf" srcId="{EB2145CD-876E-824E-BE36-C36287B103C0}" destId="{A80253D9-ABE1-C942-9BF9-13623171FB1F}" srcOrd="0" destOrd="0" presId="urn:microsoft.com/office/officeart/2008/layout/RadialCluster"/>
    <dgm:cxn modelId="{8D2BADBA-5DF5-8141-AC1C-0C91DF8DFA85}" srcId="{0BE3D031-752A-C846-972B-179E269B1339}" destId="{EB2145CD-876E-824E-BE36-C36287B103C0}" srcOrd="0" destOrd="0" parTransId="{717E1814-859D-9F49-AF67-4C4028FEA19B}" sibTransId="{AFAF81F7-513B-7B42-B336-4DECDA809D2F}"/>
    <dgm:cxn modelId="{DB60EB4F-57D8-1842-B71F-195C555F69A1}" type="presOf" srcId="{09DEE5A8-2F30-9343-9693-AF763EDC5A40}" destId="{7A3A6826-554D-6740-A15D-14D71B53CCDE}" srcOrd="0" destOrd="0" presId="urn:microsoft.com/office/officeart/2008/layout/RadialCluster"/>
    <dgm:cxn modelId="{D8C6F4E4-3050-C04E-97B8-6B290CAE737F}" type="presOf" srcId="{CCAFB2BC-4856-B245-97D2-DF26AB03B58F}" destId="{9494FC7B-E3C7-E04A-9F16-ADC4CF8BC013}" srcOrd="0" destOrd="0" presId="urn:microsoft.com/office/officeart/2008/layout/RadialCluster"/>
    <dgm:cxn modelId="{97038FF3-A382-274A-94FE-C7F3CBE2C3CB}" type="presOf" srcId="{5B27F426-D1E5-6641-A22A-5984433E2E98}" destId="{9A34AA8F-E1E3-AC4A-BF16-5A33647F8BD8}" srcOrd="0" destOrd="0" presId="urn:microsoft.com/office/officeart/2008/layout/RadialCluster"/>
    <dgm:cxn modelId="{2AC0A651-BCEC-A44F-B9C7-42E82358A5FE}" srcId="{0BE3D031-752A-C846-972B-179E269B1339}" destId="{A49AF738-5848-1648-AAC9-28EA4163CAB6}" srcOrd="3" destOrd="0" parTransId="{1C463B54-7AF2-504B-B571-685B6F992DE2}" sibTransId="{628A00E6-3827-5F40-817B-336868255AF7}"/>
    <dgm:cxn modelId="{EA2CA91E-B25D-3A4C-95CF-59300F36CBC1}" type="presOf" srcId="{A49AF738-5848-1648-AAC9-28EA4163CAB6}" destId="{E9484FA3-789A-B34E-9B6E-4E89A085CDFF}" srcOrd="0" destOrd="0" presId="urn:microsoft.com/office/officeart/2008/layout/RadialCluster"/>
    <dgm:cxn modelId="{949F7570-69D4-4F43-8C6F-7E3C883E7691}" srcId="{09DEE5A8-2F30-9343-9693-AF763EDC5A40}" destId="{0BE3D031-752A-C846-972B-179E269B1339}" srcOrd="0" destOrd="0" parTransId="{36D37286-2319-2C48-B876-F99EA7CEAE72}" sibTransId="{CD1021A5-153E-8745-A652-62149A1015C1}"/>
    <dgm:cxn modelId="{32AB1C06-F3BB-EF4C-A94C-F120287D1715}" srcId="{0BE3D031-752A-C846-972B-179E269B1339}" destId="{F65405CD-F937-8244-8CFC-4FBDC8E474B8}" srcOrd="5" destOrd="0" parTransId="{5B27F426-D1E5-6641-A22A-5984433E2E98}" sibTransId="{D3EACF95-BCF0-3A4B-B03B-B9E7FC1DE522}"/>
    <dgm:cxn modelId="{CF5B0199-D1E8-6F42-9612-6C3699C004DC}" type="presOf" srcId="{7FF2CE69-E23F-FC4E-BA2B-6B5F20F4C4E7}" destId="{24D2677A-F62B-824D-8B16-9A58866A82CB}" srcOrd="0" destOrd="0" presId="urn:microsoft.com/office/officeart/2008/layout/RadialCluster"/>
    <dgm:cxn modelId="{6B1DD2EB-3848-634A-94A5-45E7CFE22F82}" type="presOf" srcId="{44CD7567-F95A-3B40-B29A-6FCFC4116C05}" destId="{975F1AEB-6946-244D-B5C8-DFFFB2EAB676}" srcOrd="0" destOrd="0" presId="urn:microsoft.com/office/officeart/2008/layout/RadialCluster"/>
    <dgm:cxn modelId="{3000451D-1CD1-3642-BC48-548DC07347A1}" type="presOf" srcId="{717E1814-859D-9F49-AF67-4C4028FEA19B}" destId="{9BFEC286-9662-F041-8063-376760DEB6D3}" srcOrd="0" destOrd="0" presId="urn:microsoft.com/office/officeart/2008/layout/RadialCluster"/>
    <dgm:cxn modelId="{9F7C21DD-1608-E147-BD3E-9415634F9DB9}" srcId="{0BE3D031-752A-C846-972B-179E269B1339}" destId="{0D27A7B9-89BF-454E-9586-D01E98EDA679}" srcOrd="4" destOrd="0" parTransId="{4BF33DCD-01AB-5C4F-8B89-F07A5B0AAA82}" sibTransId="{5517DC6E-6FAB-9549-8595-A6E12B123119}"/>
    <dgm:cxn modelId="{C6ADC090-4D95-6342-8C1E-CE991E02DF4E}" type="presOf" srcId="{1C463B54-7AF2-504B-B571-685B6F992DE2}" destId="{330A76C6-FE26-144D-9D5F-BC4FDAD20FE2}" srcOrd="0" destOrd="0" presId="urn:microsoft.com/office/officeart/2008/layout/RadialCluster"/>
    <dgm:cxn modelId="{DB6DF31A-1084-0E4C-BFD7-C4AC1C095ADC}" type="presOf" srcId="{B4B7CF27-E162-A541-902D-362A47F07490}" destId="{96BE4C5F-4A02-7041-8E5F-8C9174599729}" srcOrd="0" destOrd="0" presId="urn:microsoft.com/office/officeart/2008/layout/RadialCluster"/>
    <dgm:cxn modelId="{0263BEA1-BE01-144F-BB9C-7B21B380907D}" type="presOf" srcId="{0BE3D031-752A-C846-972B-179E269B1339}" destId="{FEF9DD8F-27C2-3E49-AE84-E33671C04DDA}" srcOrd="0" destOrd="0" presId="urn:microsoft.com/office/officeart/2008/layout/RadialCluster"/>
    <dgm:cxn modelId="{9812FF09-B5B8-6947-9DC0-3D438BE637BF}" type="presOf" srcId="{F65405CD-F937-8244-8CFC-4FBDC8E474B8}" destId="{B07B9347-D73A-804F-98CD-CD476D15FF92}" srcOrd="0" destOrd="0" presId="urn:microsoft.com/office/officeart/2008/layout/RadialCluster"/>
    <dgm:cxn modelId="{BAD0AD5A-1BD4-8E4B-BE91-D1815EA278D1}" srcId="{0BE3D031-752A-C846-972B-179E269B1339}" destId="{44CD7567-F95A-3B40-B29A-6FCFC4116C05}" srcOrd="2" destOrd="0" parTransId="{CCAFB2BC-4856-B245-97D2-DF26AB03B58F}" sibTransId="{61D08B3A-DF82-D744-889D-188705103463}"/>
    <dgm:cxn modelId="{5D7029F5-F78B-D945-8DFA-921BE66B84A2}" srcId="{0BE3D031-752A-C846-972B-179E269B1339}" destId="{B4B7CF27-E162-A541-902D-362A47F07490}" srcOrd="1" destOrd="0" parTransId="{7FF2CE69-E23F-FC4E-BA2B-6B5F20F4C4E7}" sibTransId="{A66E2865-86D3-E340-8DD5-04A4A6C8D3B0}"/>
    <dgm:cxn modelId="{9851571F-F232-794F-A3BE-8002B886318C}" type="presOf" srcId="{0D27A7B9-89BF-454E-9586-D01E98EDA679}" destId="{B85310C6-9A42-4A47-A52D-6AD10F2ED5D7}" srcOrd="0" destOrd="0" presId="urn:microsoft.com/office/officeart/2008/layout/RadialCluster"/>
    <dgm:cxn modelId="{A0A70844-F525-AF46-969E-DA0DD646E02D}" type="presOf" srcId="{4BF33DCD-01AB-5C4F-8B89-F07A5B0AAA82}" destId="{F2C306D4-26EA-6048-914B-6511BC43A841}" srcOrd="0" destOrd="0" presId="urn:microsoft.com/office/officeart/2008/layout/RadialCluster"/>
    <dgm:cxn modelId="{711E991C-F1F7-7C48-A5F7-E8CAE0DB101A}" type="presParOf" srcId="{7A3A6826-554D-6740-A15D-14D71B53CCDE}" destId="{762C645A-5792-E241-A0BA-7EAB37919D7E}" srcOrd="0" destOrd="0" presId="urn:microsoft.com/office/officeart/2008/layout/RadialCluster"/>
    <dgm:cxn modelId="{C84BF887-5481-D341-AE11-8EA500DBFC86}" type="presParOf" srcId="{762C645A-5792-E241-A0BA-7EAB37919D7E}" destId="{FEF9DD8F-27C2-3E49-AE84-E33671C04DDA}" srcOrd="0" destOrd="0" presId="urn:microsoft.com/office/officeart/2008/layout/RadialCluster"/>
    <dgm:cxn modelId="{87647193-2B1B-3B4D-A846-1C00BD0CA485}" type="presParOf" srcId="{762C645A-5792-E241-A0BA-7EAB37919D7E}" destId="{9BFEC286-9662-F041-8063-376760DEB6D3}" srcOrd="1" destOrd="0" presId="urn:microsoft.com/office/officeart/2008/layout/RadialCluster"/>
    <dgm:cxn modelId="{B9AC43B5-D84E-0149-82FA-3486844F4DD9}" type="presParOf" srcId="{762C645A-5792-E241-A0BA-7EAB37919D7E}" destId="{A80253D9-ABE1-C942-9BF9-13623171FB1F}" srcOrd="2" destOrd="0" presId="urn:microsoft.com/office/officeart/2008/layout/RadialCluster"/>
    <dgm:cxn modelId="{4AC8007E-6048-2244-8F5F-6026FF856687}" type="presParOf" srcId="{762C645A-5792-E241-A0BA-7EAB37919D7E}" destId="{24D2677A-F62B-824D-8B16-9A58866A82CB}" srcOrd="3" destOrd="0" presId="urn:microsoft.com/office/officeart/2008/layout/RadialCluster"/>
    <dgm:cxn modelId="{B1B782DA-BFAF-9C44-8AFC-31F604ABA0AD}" type="presParOf" srcId="{762C645A-5792-E241-A0BA-7EAB37919D7E}" destId="{96BE4C5F-4A02-7041-8E5F-8C9174599729}" srcOrd="4" destOrd="0" presId="urn:microsoft.com/office/officeart/2008/layout/RadialCluster"/>
    <dgm:cxn modelId="{B55B63ED-8598-3345-8558-B6351A775751}" type="presParOf" srcId="{762C645A-5792-E241-A0BA-7EAB37919D7E}" destId="{9494FC7B-E3C7-E04A-9F16-ADC4CF8BC013}" srcOrd="5" destOrd="0" presId="urn:microsoft.com/office/officeart/2008/layout/RadialCluster"/>
    <dgm:cxn modelId="{D2C9BB3D-808F-7D4D-AEC1-24155BFFBEC0}" type="presParOf" srcId="{762C645A-5792-E241-A0BA-7EAB37919D7E}" destId="{975F1AEB-6946-244D-B5C8-DFFFB2EAB676}" srcOrd="6" destOrd="0" presId="urn:microsoft.com/office/officeart/2008/layout/RadialCluster"/>
    <dgm:cxn modelId="{76EA2598-CA79-AD4A-8D49-763A7776C88B}" type="presParOf" srcId="{762C645A-5792-E241-A0BA-7EAB37919D7E}" destId="{330A76C6-FE26-144D-9D5F-BC4FDAD20FE2}" srcOrd="7" destOrd="0" presId="urn:microsoft.com/office/officeart/2008/layout/RadialCluster"/>
    <dgm:cxn modelId="{9B77FA83-9E32-5641-9A5A-14B9FE2F5179}" type="presParOf" srcId="{762C645A-5792-E241-A0BA-7EAB37919D7E}" destId="{E9484FA3-789A-B34E-9B6E-4E89A085CDFF}" srcOrd="8" destOrd="0" presId="urn:microsoft.com/office/officeart/2008/layout/RadialCluster"/>
    <dgm:cxn modelId="{7719159B-C4A4-4746-B674-400EB8F7FE6A}" type="presParOf" srcId="{762C645A-5792-E241-A0BA-7EAB37919D7E}" destId="{F2C306D4-26EA-6048-914B-6511BC43A841}" srcOrd="9" destOrd="0" presId="urn:microsoft.com/office/officeart/2008/layout/RadialCluster"/>
    <dgm:cxn modelId="{13B6015D-A8F7-0649-8675-BA785E2F2AD5}" type="presParOf" srcId="{762C645A-5792-E241-A0BA-7EAB37919D7E}" destId="{B85310C6-9A42-4A47-A52D-6AD10F2ED5D7}" srcOrd="10" destOrd="0" presId="urn:microsoft.com/office/officeart/2008/layout/RadialCluster"/>
    <dgm:cxn modelId="{7C413A27-16EC-5244-AA34-C0CDE2C7874E}" type="presParOf" srcId="{762C645A-5792-E241-A0BA-7EAB37919D7E}" destId="{9A34AA8F-E1E3-AC4A-BF16-5A33647F8BD8}" srcOrd="11" destOrd="0" presId="urn:microsoft.com/office/officeart/2008/layout/RadialCluster"/>
    <dgm:cxn modelId="{C53B239D-E729-D549-8058-087BD1709E85}" type="presParOf" srcId="{762C645A-5792-E241-A0BA-7EAB37919D7E}" destId="{B07B9347-D73A-804F-98CD-CD476D15FF92}" srcOrd="12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D8B1618-96E3-DC4D-BE8C-3707579BA296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572C8D-5AA8-9A40-B620-3531030934D6}">
      <dgm:prSet/>
      <dgm:spPr/>
      <dgm:t>
        <a:bodyPr/>
        <a:lstStyle/>
        <a:p>
          <a:pPr rtl="0"/>
          <a:r>
            <a:rPr lang="en-US" dirty="0" smtClean="0"/>
            <a:t>Aruban SPV</a:t>
          </a:r>
        </a:p>
        <a:p>
          <a:pPr rtl="0"/>
          <a:r>
            <a:rPr lang="en-US" dirty="0" smtClean="0"/>
            <a:t>Lessee of the Aircraft</a:t>
          </a:r>
          <a:endParaRPr lang="en-US" dirty="0"/>
        </a:p>
      </dgm:t>
    </dgm:pt>
    <dgm:pt modelId="{430A830C-EBC0-9D4A-930B-8B15DF5E4E75}" type="parTrans" cxnId="{E66244E4-6CB0-1242-9864-BA692EBAE7A7}">
      <dgm:prSet/>
      <dgm:spPr/>
      <dgm:t>
        <a:bodyPr/>
        <a:lstStyle/>
        <a:p>
          <a:endParaRPr lang="en-US"/>
        </a:p>
      </dgm:t>
    </dgm:pt>
    <dgm:pt modelId="{05D99CD6-A475-E648-8B89-9B51E9A03976}" type="sibTrans" cxnId="{E66244E4-6CB0-1242-9864-BA692EBAE7A7}">
      <dgm:prSet/>
      <dgm:spPr/>
      <dgm:t>
        <a:bodyPr/>
        <a:lstStyle/>
        <a:p>
          <a:endParaRPr lang="en-US"/>
        </a:p>
      </dgm:t>
    </dgm:pt>
    <dgm:pt modelId="{B62B1AFA-5A6F-D54E-AC63-5BE818B3124C}">
      <dgm:prSet/>
      <dgm:spPr/>
      <dgm:t>
        <a:bodyPr/>
        <a:lstStyle/>
        <a:p>
          <a:r>
            <a:rPr lang="en-US" dirty="0" smtClean="0"/>
            <a:t>Owner of ¼ Aircraft</a:t>
          </a:r>
          <a:endParaRPr lang="en-US" dirty="0"/>
        </a:p>
      </dgm:t>
    </dgm:pt>
    <dgm:pt modelId="{42558FB2-1F9F-E443-A673-7AF8483E8E11}" type="parTrans" cxnId="{54C21330-78BA-324F-A538-B52F39F4A4E7}">
      <dgm:prSet/>
      <dgm:spPr/>
      <dgm:t>
        <a:bodyPr/>
        <a:lstStyle/>
        <a:p>
          <a:endParaRPr lang="en-US"/>
        </a:p>
      </dgm:t>
    </dgm:pt>
    <dgm:pt modelId="{86EC3B15-38A3-3F43-A79B-D9B5C2D74AB0}" type="sibTrans" cxnId="{54C21330-78BA-324F-A538-B52F39F4A4E7}">
      <dgm:prSet/>
      <dgm:spPr/>
      <dgm:t>
        <a:bodyPr/>
        <a:lstStyle/>
        <a:p>
          <a:endParaRPr lang="en-US"/>
        </a:p>
      </dgm:t>
    </dgm:pt>
    <dgm:pt modelId="{AD3FE248-B575-1543-94F5-A0B61C573175}">
      <dgm:prSet/>
      <dgm:spPr/>
      <dgm:t>
        <a:bodyPr/>
        <a:lstStyle/>
        <a:p>
          <a:r>
            <a:rPr lang="en-US" dirty="0" smtClean="0"/>
            <a:t>Owner of ¼ Aircraft</a:t>
          </a:r>
          <a:endParaRPr lang="en-US" dirty="0"/>
        </a:p>
      </dgm:t>
    </dgm:pt>
    <dgm:pt modelId="{9452EBB4-E11D-7F41-B10E-94265850BF99}" type="parTrans" cxnId="{973782AF-4E51-DC4F-87EE-A3D0660ADDD9}">
      <dgm:prSet/>
      <dgm:spPr/>
      <dgm:t>
        <a:bodyPr/>
        <a:lstStyle/>
        <a:p>
          <a:endParaRPr lang="en-US"/>
        </a:p>
      </dgm:t>
    </dgm:pt>
    <dgm:pt modelId="{B3A646F4-9D3D-024D-BA2C-76325B0A4C94}" type="sibTrans" cxnId="{973782AF-4E51-DC4F-87EE-A3D0660ADDD9}">
      <dgm:prSet/>
      <dgm:spPr/>
      <dgm:t>
        <a:bodyPr/>
        <a:lstStyle/>
        <a:p>
          <a:endParaRPr lang="en-US"/>
        </a:p>
      </dgm:t>
    </dgm:pt>
    <dgm:pt modelId="{1C1CBA47-3473-F149-B00C-82FB7E178762}">
      <dgm:prSet/>
      <dgm:spPr/>
      <dgm:t>
        <a:bodyPr/>
        <a:lstStyle/>
        <a:p>
          <a:r>
            <a:rPr lang="en-US" dirty="0" smtClean="0"/>
            <a:t>Owner of ¼ Aircraft</a:t>
          </a:r>
          <a:endParaRPr lang="en-US" dirty="0"/>
        </a:p>
      </dgm:t>
    </dgm:pt>
    <dgm:pt modelId="{309F1873-1A4B-7A4D-B054-CD3BC0EAB7FC}" type="parTrans" cxnId="{021B891E-0558-3340-BF50-72C9BFC74054}">
      <dgm:prSet/>
      <dgm:spPr/>
      <dgm:t>
        <a:bodyPr/>
        <a:lstStyle/>
        <a:p>
          <a:endParaRPr lang="en-US"/>
        </a:p>
      </dgm:t>
    </dgm:pt>
    <dgm:pt modelId="{244F4F2B-0BF1-984C-95A3-5CA21DC03500}" type="sibTrans" cxnId="{021B891E-0558-3340-BF50-72C9BFC74054}">
      <dgm:prSet/>
      <dgm:spPr/>
      <dgm:t>
        <a:bodyPr/>
        <a:lstStyle/>
        <a:p>
          <a:endParaRPr lang="en-US"/>
        </a:p>
      </dgm:t>
    </dgm:pt>
    <dgm:pt modelId="{98CB1BA0-5650-D04C-83D9-06044DC099F5}">
      <dgm:prSet/>
      <dgm:spPr/>
      <dgm:t>
        <a:bodyPr/>
        <a:lstStyle/>
        <a:p>
          <a:r>
            <a:rPr lang="en-US" dirty="0" smtClean="0"/>
            <a:t>Owner of ¼ Aircraft</a:t>
          </a:r>
          <a:endParaRPr lang="en-US" dirty="0"/>
        </a:p>
      </dgm:t>
    </dgm:pt>
    <dgm:pt modelId="{89026AF2-16E9-C44F-B223-4FF4A806C72C}" type="parTrans" cxnId="{2DB8AAA3-81A8-E143-ACD1-C677427B5614}">
      <dgm:prSet/>
      <dgm:spPr/>
      <dgm:t>
        <a:bodyPr/>
        <a:lstStyle/>
        <a:p>
          <a:endParaRPr lang="en-US"/>
        </a:p>
      </dgm:t>
    </dgm:pt>
    <dgm:pt modelId="{A14D456B-3653-F447-BED0-CA681F408D8A}" type="sibTrans" cxnId="{2DB8AAA3-81A8-E143-ACD1-C677427B5614}">
      <dgm:prSet/>
      <dgm:spPr/>
      <dgm:t>
        <a:bodyPr/>
        <a:lstStyle/>
        <a:p>
          <a:endParaRPr lang="en-US"/>
        </a:p>
      </dgm:t>
    </dgm:pt>
    <dgm:pt modelId="{C073291C-618D-8A4A-BF48-53CB88CC1200}">
      <dgm:prSet/>
      <dgm:spPr/>
      <dgm:t>
        <a:bodyPr/>
        <a:lstStyle/>
        <a:p>
          <a:r>
            <a:rPr lang="en-US" dirty="0" smtClean="0"/>
            <a:t>Operator</a:t>
          </a:r>
          <a:endParaRPr lang="en-US" dirty="0"/>
        </a:p>
      </dgm:t>
    </dgm:pt>
    <dgm:pt modelId="{E45A4682-40B8-CD44-BB09-72AB4CFB8E30}" type="parTrans" cxnId="{902999A4-7CAB-8C40-8DCE-68950C6120FA}">
      <dgm:prSet/>
      <dgm:spPr/>
      <dgm:t>
        <a:bodyPr/>
        <a:lstStyle/>
        <a:p>
          <a:endParaRPr lang="en-US"/>
        </a:p>
      </dgm:t>
    </dgm:pt>
    <dgm:pt modelId="{D5A0E8B3-F6D3-F842-8EC1-EFA12F16CAC1}" type="sibTrans" cxnId="{902999A4-7CAB-8C40-8DCE-68950C6120FA}">
      <dgm:prSet/>
      <dgm:spPr/>
      <dgm:t>
        <a:bodyPr/>
        <a:lstStyle/>
        <a:p>
          <a:endParaRPr lang="en-US"/>
        </a:p>
      </dgm:t>
    </dgm:pt>
    <dgm:pt modelId="{6731BEBB-0E4C-104E-BFB6-2BDD994ED8B1}" type="pres">
      <dgm:prSet presAssocID="{DD8B1618-96E3-DC4D-BE8C-3707579BA29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803D112-B553-5342-B9C9-57F1A3F9D15D}" type="pres">
      <dgm:prSet presAssocID="{D6572C8D-5AA8-9A40-B620-3531030934D6}" presName="hierRoot1" presStyleCnt="0"/>
      <dgm:spPr/>
    </dgm:pt>
    <dgm:pt modelId="{33662CE0-4CE2-C94A-9411-008599F94A7D}" type="pres">
      <dgm:prSet presAssocID="{D6572C8D-5AA8-9A40-B620-3531030934D6}" presName="composite" presStyleCnt="0"/>
      <dgm:spPr/>
    </dgm:pt>
    <dgm:pt modelId="{ADCBC9A6-D49F-F341-907D-A2B909582619}" type="pres">
      <dgm:prSet presAssocID="{D6572C8D-5AA8-9A40-B620-3531030934D6}" presName="background" presStyleLbl="node0" presStyleIdx="0" presStyleCnt="1"/>
      <dgm:spPr/>
    </dgm:pt>
    <dgm:pt modelId="{5B0F7ADA-84FF-B44C-8ADC-43EF5422D418}" type="pres">
      <dgm:prSet presAssocID="{D6572C8D-5AA8-9A40-B620-3531030934D6}" presName="text" presStyleLbl="fgAcc0" presStyleIdx="0" presStyleCnt="1" custScaleX="230623" custLinFactY="49079" custLinFactNeighborX="3694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193969-3888-EB45-9261-52AD742A4584}" type="pres">
      <dgm:prSet presAssocID="{D6572C8D-5AA8-9A40-B620-3531030934D6}" presName="hierChild2" presStyleCnt="0"/>
      <dgm:spPr/>
    </dgm:pt>
    <dgm:pt modelId="{C9CE41AA-28EF-1541-8725-8CDA897FFD8B}" type="pres">
      <dgm:prSet presAssocID="{42558FB2-1F9F-E443-A673-7AF8483E8E11}" presName="Name10" presStyleLbl="parChTrans1D2" presStyleIdx="0" presStyleCnt="5"/>
      <dgm:spPr/>
    </dgm:pt>
    <dgm:pt modelId="{F173DEBF-BB91-A247-A42E-1D47BA95AAAE}" type="pres">
      <dgm:prSet presAssocID="{B62B1AFA-5A6F-D54E-AC63-5BE818B3124C}" presName="hierRoot2" presStyleCnt="0"/>
      <dgm:spPr/>
    </dgm:pt>
    <dgm:pt modelId="{88E2B105-01F4-4942-8C01-D40978F90057}" type="pres">
      <dgm:prSet presAssocID="{B62B1AFA-5A6F-D54E-AC63-5BE818B3124C}" presName="composite2" presStyleCnt="0"/>
      <dgm:spPr/>
    </dgm:pt>
    <dgm:pt modelId="{656B6542-9EF3-C247-835D-FEFE11F08A3D}" type="pres">
      <dgm:prSet presAssocID="{B62B1AFA-5A6F-D54E-AC63-5BE818B3124C}" presName="background2" presStyleLbl="node2" presStyleIdx="0" presStyleCnt="5"/>
      <dgm:spPr/>
    </dgm:pt>
    <dgm:pt modelId="{26C8D507-6C13-DC4E-BB90-8A4B41F5FF7B}" type="pres">
      <dgm:prSet presAssocID="{B62B1AFA-5A6F-D54E-AC63-5BE818B3124C}" presName="text2" presStyleLbl="fgAcc2" presStyleIdx="0" presStyleCnt="5" custLinFactY="-86018" custLinFactNeighborX="-585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8F9652-1254-3145-B472-7CB47E43063B}" type="pres">
      <dgm:prSet presAssocID="{B62B1AFA-5A6F-D54E-AC63-5BE818B3124C}" presName="hierChild3" presStyleCnt="0"/>
      <dgm:spPr/>
    </dgm:pt>
    <dgm:pt modelId="{22BFA6F5-65FD-7E47-AF90-E8005A5BD130}" type="pres">
      <dgm:prSet presAssocID="{9452EBB4-E11D-7F41-B10E-94265850BF99}" presName="Name10" presStyleLbl="parChTrans1D2" presStyleIdx="1" presStyleCnt="5"/>
      <dgm:spPr/>
    </dgm:pt>
    <dgm:pt modelId="{021D96CB-A703-3743-B147-40B7ADCA5E3C}" type="pres">
      <dgm:prSet presAssocID="{AD3FE248-B575-1543-94F5-A0B61C573175}" presName="hierRoot2" presStyleCnt="0"/>
      <dgm:spPr/>
    </dgm:pt>
    <dgm:pt modelId="{52F967EA-D689-7148-A08B-9BEF5C3EC09B}" type="pres">
      <dgm:prSet presAssocID="{AD3FE248-B575-1543-94F5-A0B61C573175}" presName="composite2" presStyleCnt="0"/>
      <dgm:spPr/>
    </dgm:pt>
    <dgm:pt modelId="{F7295B94-282D-0E42-A9B2-7C9A64114AAD}" type="pres">
      <dgm:prSet presAssocID="{AD3FE248-B575-1543-94F5-A0B61C573175}" presName="background2" presStyleLbl="node2" presStyleIdx="1" presStyleCnt="5"/>
      <dgm:spPr/>
    </dgm:pt>
    <dgm:pt modelId="{140C71A8-5BE1-384F-B600-75930BAC0C68}" type="pres">
      <dgm:prSet presAssocID="{AD3FE248-B575-1543-94F5-A0B61C573175}" presName="text2" presStyleLbl="fgAcc2" presStyleIdx="1" presStyleCnt="5" custLinFactY="-86018" custLinFactNeighborX="470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357904-70A2-F345-92BA-B1FDA2376BDD}" type="pres">
      <dgm:prSet presAssocID="{AD3FE248-B575-1543-94F5-A0B61C573175}" presName="hierChild3" presStyleCnt="0"/>
      <dgm:spPr/>
    </dgm:pt>
    <dgm:pt modelId="{2E40B6BA-6D14-9E4E-ABC1-E390DE3DA00A}" type="pres">
      <dgm:prSet presAssocID="{309F1873-1A4B-7A4D-B054-CD3BC0EAB7FC}" presName="Name10" presStyleLbl="parChTrans1D2" presStyleIdx="2" presStyleCnt="5"/>
      <dgm:spPr/>
    </dgm:pt>
    <dgm:pt modelId="{F386EC65-2334-864E-9DD7-B85F6D80AF7A}" type="pres">
      <dgm:prSet presAssocID="{1C1CBA47-3473-F149-B00C-82FB7E178762}" presName="hierRoot2" presStyleCnt="0"/>
      <dgm:spPr/>
    </dgm:pt>
    <dgm:pt modelId="{AF0E806C-E36E-D34A-A97F-DADDE166DC76}" type="pres">
      <dgm:prSet presAssocID="{1C1CBA47-3473-F149-B00C-82FB7E178762}" presName="composite2" presStyleCnt="0"/>
      <dgm:spPr/>
    </dgm:pt>
    <dgm:pt modelId="{B872FBBA-CF75-4945-92D7-F364805ABE9D}" type="pres">
      <dgm:prSet presAssocID="{1C1CBA47-3473-F149-B00C-82FB7E178762}" presName="background2" presStyleLbl="node2" presStyleIdx="2" presStyleCnt="5"/>
      <dgm:spPr/>
    </dgm:pt>
    <dgm:pt modelId="{C55ADBBF-C2A0-D64A-97DF-46E709AA1C56}" type="pres">
      <dgm:prSet presAssocID="{1C1CBA47-3473-F149-B00C-82FB7E178762}" presName="text2" presStyleLbl="fgAcc2" presStyleIdx="2" presStyleCnt="5" custLinFactY="-84602" custLinFactNeighborX="657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CFFE55-B335-0B44-BFD6-F389473B8FD5}" type="pres">
      <dgm:prSet presAssocID="{1C1CBA47-3473-F149-B00C-82FB7E178762}" presName="hierChild3" presStyleCnt="0"/>
      <dgm:spPr/>
    </dgm:pt>
    <dgm:pt modelId="{9CC82634-9227-504B-A1A8-1FC1B6261AE3}" type="pres">
      <dgm:prSet presAssocID="{89026AF2-16E9-C44F-B223-4FF4A806C72C}" presName="Name10" presStyleLbl="parChTrans1D2" presStyleIdx="3" presStyleCnt="5"/>
      <dgm:spPr/>
    </dgm:pt>
    <dgm:pt modelId="{40B4018E-96CD-E343-AA8F-35A79D67E3C4}" type="pres">
      <dgm:prSet presAssocID="{98CB1BA0-5650-D04C-83D9-06044DC099F5}" presName="hierRoot2" presStyleCnt="0"/>
      <dgm:spPr/>
    </dgm:pt>
    <dgm:pt modelId="{531FCB1C-52E8-5443-BEFB-BA9B8CACC1CA}" type="pres">
      <dgm:prSet presAssocID="{98CB1BA0-5650-D04C-83D9-06044DC099F5}" presName="composite2" presStyleCnt="0"/>
      <dgm:spPr/>
    </dgm:pt>
    <dgm:pt modelId="{5241F666-DF84-994F-A141-752965D270A5}" type="pres">
      <dgm:prSet presAssocID="{98CB1BA0-5650-D04C-83D9-06044DC099F5}" presName="background2" presStyleLbl="node2" presStyleIdx="3" presStyleCnt="5"/>
      <dgm:spPr/>
    </dgm:pt>
    <dgm:pt modelId="{71B4C9E8-7BBB-974A-B5E4-77898D6BB9AF}" type="pres">
      <dgm:prSet presAssocID="{98CB1BA0-5650-D04C-83D9-06044DC099F5}" presName="text2" presStyleLbl="fgAcc2" presStyleIdx="3" presStyleCnt="5" custLinFactY="-86018" custLinFactNeighborX="-3683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5D4503D-FEF3-1F4E-8149-E2CB6FCA2690}" type="pres">
      <dgm:prSet presAssocID="{98CB1BA0-5650-D04C-83D9-06044DC099F5}" presName="hierChild3" presStyleCnt="0"/>
      <dgm:spPr/>
    </dgm:pt>
    <dgm:pt modelId="{0A4371D7-2C18-4E46-873E-F4137545FEF8}" type="pres">
      <dgm:prSet presAssocID="{E45A4682-40B8-CD44-BB09-72AB4CFB8E30}" presName="Name10" presStyleLbl="parChTrans1D2" presStyleIdx="4" presStyleCnt="5"/>
      <dgm:spPr/>
    </dgm:pt>
    <dgm:pt modelId="{7936FEC9-7F41-664B-9DBC-E6C515C7B98B}" type="pres">
      <dgm:prSet presAssocID="{C073291C-618D-8A4A-BF48-53CB88CC1200}" presName="hierRoot2" presStyleCnt="0"/>
      <dgm:spPr/>
    </dgm:pt>
    <dgm:pt modelId="{C3BEAB44-750B-094B-9C6E-94D2EA37244D}" type="pres">
      <dgm:prSet presAssocID="{C073291C-618D-8A4A-BF48-53CB88CC1200}" presName="composite2" presStyleCnt="0"/>
      <dgm:spPr/>
    </dgm:pt>
    <dgm:pt modelId="{B1812245-9D7A-994A-86E5-1CE3565C43AE}" type="pres">
      <dgm:prSet presAssocID="{C073291C-618D-8A4A-BF48-53CB88CC1200}" presName="background2" presStyleLbl="node2" presStyleIdx="4" presStyleCnt="5"/>
      <dgm:spPr/>
    </dgm:pt>
    <dgm:pt modelId="{90C6B063-AC8E-2246-8F32-9652DF8D26EB}" type="pres">
      <dgm:prSet presAssocID="{C073291C-618D-8A4A-BF48-53CB88CC1200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40888C-33EF-D546-818A-7C4E33ECA891}" type="pres">
      <dgm:prSet presAssocID="{C073291C-618D-8A4A-BF48-53CB88CC1200}" presName="hierChild3" presStyleCnt="0"/>
      <dgm:spPr/>
    </dgm:pt>
  </dgm:ptLst>
  <dgm:cxnLst>
    <dgm:cxn modelId="{973782AF-4E51-DC4F-87EE-A3D0660ADDD9}" srcId="{D6572C8D-5AA8-9A40-B620-3531030934D6}" destId="{AD3FE248-B575-1543-94F5-A0B61C573175}" srcOrd="1" destOrd="0" parTransId="{9452EBB4-E11D-7F41-B10E-94265850BF99}" sibTransId="{B3A646F4-9D3D-024D-BA2C-76325B0A4C94}"/>
    <dgm:cxn modelId="{ECC95DA7-EF93-3E42-BFC5-A8967AFFF68A}" type="presOf" srcId="{9452EBB4-E11D-7F41-B10E-94265850BF99}" destId="{22BFA6F5-65FD-7E47-AF90-E8005A5BD130}" srcOrd="0" destOrd="0" presId="urn:microsoft.com/office/officeart/2005/8/layout/hierarchy1"/>
    <dgm:cxn modelId="{B5DB1701-F2BC-294F-8342-16625E63CDEC}" type="presOf" srcId="{89026AF2-16E9-C44F-B223-4FF4A806C72C}" destId="{9CC82634-9227-504B-A1A8-1FC1B6261AE3}" srcOrd="0" destOrd="0" presId="urn:microsoft.com/office/officeart/2005/8/layout/hierarchy1"/>
    <dgm:cxn modelId="{1869CE0C-F5F7-B848-BA36-812DDDE1001E}" type="presOf" srcId="{42558FB2-1F9F-E443-A673-7AF8483E8E11}" destId="{C9CE41AA-28EF-1541-8725-8CDA897FFD8B}" srcOrd="0" destOrd="0" presId="urn:microsoft.com/office/officeart/2005/8/layout/hierarchy1"/>
    <dgm:cxn modelId="{8431D83E-2514-7147-8671-0BAC81207E77}" type="presOf" srcId="{98CB1BA0-5650-D04C-83D9-06044DC099F5}" destId="{71B4C9E8-7BBB-974A-B5E4-77898D6BB9AF}" srcOrd="0" destOrd="0" presId="urn:microsoft.com/office/officeart/2005/8/layout/hierarchy1"/>
    <dgm:cxn modelId="{E66244E4-6CB0-1242-9864-BA692EBAE7A7}" srcId="{DD8B1618-96E3-DC4D-BE8C-3707579BA296}" destId="{D6572C8D-5AA8-9A40-B620-3531030934D6}" srcOrd="0" destOrd="0" parTransId="{430A830C-EBC0-9D4A-930B-8B15DF5E4E75}" sibTransId="{05D99CD6-A475-E648-8B89-9B51E9A03976}"/>
    <dgm:cxn modelId="{021B891E-0558-3340-BF50-72C9BFC74054}" srcId="{D6572C8D-5AA8-9A40-B620-3531030934D6}" destId="{1C1CBA47-3473-F149-B00C-82FB7E178762}" srcOrd="2" destOrd="0" parTransId="{309F1873-1A4B-7A4D-B054-CD3BC0EAB7FC}" sibTransId="{244F4F2B-0BF1-984C-95A3-5CA21DC03500}"/>
    <dgm:cxn modelId="{94CDD2B6-9A12-CA4D-92C2-FF633B866A15}" type="presOf" srcId="{E45A4682-40B8-CD44-BB09-72AB4CFB8E30}" destId="{0A4371D7-2C18-4E46-873E-F4137545FEF8}" srcOrd="0" destOrd="0" presId="urn:microsoft.com/office/officeart/2005/8/layout/hierarchy1"/>
    <dgm:cxn modelId="{6D19F7F6-4354-B24D-865B-3681531D0E38}" type="presOf" srcId="{C073291C-618D-8A4A-BF48-53CB88CC1200}" destId="{90C6B063-AC8E-2246-8F32-9652DF8D26EB}" srcOrd="0" destOrd="0" presId="urn:microsoft.com/office/officeart/2005/8/layout/hierarchy1"/>
    <dgm:cxn modelId="{ABC860D9-F19A-D646-B325-0D2938A28780}" type="presOf" srcId="{B62B1AFA-5A6F-D54E-AC63-5BE818B3124C}" destId="{26C8D507-6C13-DC4E-BB90-8A4B41F5FF7B}" srcOrd="0" destOrd="0" presId="urn:microsoft.com/office/officeart/2005/8/layout/hierarchy1"/>
    <dgm:cxn modelId="{CD6D4564-709E-864E-A8CF-0D88334A2792}" type="presOf" srcId="{1C1CBA47-3473-F149-B00C-82FB7E178762}" destId="{C55ADBBF-C2A0-D64A-97DF-46E709AA1C56}" srcOrd="0" destOrd="0" presId="urn:microsoft.com/office/officeart/2005/8/layout/hierarchy1"/>
    <dgm:cxn modelId="{902999A4-7CAB-8C40-8DCE-68950C6120FA}" srcId="{D6572C8D-5AA8-9A40-B620-3531030934D6}" destId="{C073291C-618D-8A4A-BF48-53CB88CC1200}" srcOrd="4" destOrd="0" parTransId="{E45A4682-40B8-CD44-BB09-72AB4CFB8E30}" sibTransId="{D5A0E8B3-F6D3-F842-8EC1-EFA12F16CAC1}"/>
    <dgm:cxn modelId="{8330BD0F-67C6-C24A-AF01-CD1ACE50E357}" type="presOf" srcId="{309F1873-1A4B-7A4D-B054-CD3BC0EAB7FC}" destId="{2E40B6BA-6D14-9E4E-ABC1-E390DE3DA00A}" srcOrd="0" destOrd="0" presId="urn:microsoft.com/office/officeart/2005/8/layout/hierarchy1"/>
    <dgm:cxn modelId="{2DB8AAA3-81A8-E143-ACD1-C677427B5614}" srcId="{D6572C8D-5AA8-9A40-B620-3531030934D6}" destId="{98CB1BA0-5650-D04C-83D9-06044DC099F5}" srcOrd="3" destOrd="0" parTransId="{89026AF2-16E9-C44F-B223-4FF4A806C72C}" sibTransId="{A14D456B-3653-F447-BED0-CA681F408D8A}"/>
    <dgm:cxn modelId="{54C21330-78BA-324F-A538-B52F39F4A4E7}" srcId="{D6572C8D-5AA8-9A40-B620-3531030934D6}" destId="{B62B1AFA-5A6F-D54E-AC63-5BE818B3124C}" srcOrd="0" destOrd="0" parTransId="{42558FB2-1F9F-E443-A673-7AF8483E8E11}" sibTransId="{86EC3B15-38A3-3F43-A79B-D9B5C2D74AB0}"/>
    <dgm:cxn modelId="{4E1DB4DF-2A87-4644-8457-6E135B8AFFE7}" type="presOf" srcId="{DD8B1618-96E3-DC4D-BE8C-3707579BA296}" destId="{6731BEBB-0E4C-104E-BFB6-2BDD994ED8B1}" srcOrd="0" destOrd="0" presId="urn:microsoft.com/office/officeart/2005/8/layout/hierarchy1"/>
    <dgm:cxn modelId="{B830DE8D-4443-DA44-8E2B-0CE09C64AD9E}" type="presOf" srcId="{D6572C8D-5AA8-9A40-B620-3531030934D6}" destId="{5B0F7ADA-84FF-B44C-8ADC-43EF5422D418}" srcOrd="0" destOrd="0" presId="urn:microsoft.com/office/officeart/2005/8/layout/hierarchy1"/>
    <dgm:cxn modelId="{BE4E8333-EE1F-6A4B-B295-514CABD76103}" type="presOf" srcId="{AD3FE248-B575-1543-94F5-A0B61C573175}" destId="{140C71A8-5BE1-384F-B600-75930BAC0C68}" srcOrd="0" destOrd="0" presId="urn:microsoft.com/office/officeart/2005/8/layout/hierarchy1"/>
    <dgm:cxn modelId="{63287D44-57F7-6942-A0A6-42BA6B1C2205}" type="presParOf" srcId="{6731BEBB-0E4C-104E-BFB6-2BDD994ED8B1}" destId="{1803D112-B553-5342-B9C9-57F1A3F9D15D}" srcOrd="0" destOrd="0" presId="urn:microsoft.com/office/officeart/2005/8/layout/hierarchy1"/>
    <dgm:cxn modelId="{D5B4666F-B39E-3240-9049-134E41B674E4}" type="presParOf" srcId="{1803D112-B553-5342-B9C9-57F1A3F9D15D}" destId="{33662CE0-4CE2-C94A-9411-008599F94A7D}" srcOrd="0" destOrd="0" presId="urn:microsoft.com/office/officeart/2005/8/layout/hierarchy1"/>
    <dgm:cxn modelId="{BBC1C58D-F955-5B45-A025-E3CAC42AA54D}" type="presParOf" srcId="{33662CE0-4CE2-C94A-9411-008599F94A7D}" destId="{ADCBC9A6-D49F-F341-907D-A2B909582619}" srcOrd="0" destOrd="0" presId="urn:microsoft.com/office/officeart/2005/8/layout/hierarchy1"/>
    <dgm:cxn modelId="{DE04B695-9C76-4847-822B-26E4F17271AF}" type="presParOf" srcId="{33662CE0-4CE2-C94A-9411-008599F94A7D}" destId="{5B0F7ADA-84FF-B44C-8ADC-43EF5422D418}" srcOrd="1" destOrd="0" presId="urn:microsoft.com/office/officeart/2005/8/layout/hierarchy1"/>
    <dgm:cxn modelId="{F5ADD4F1-B29C-CB46-B911-F13ECEBE5427}" type="presParOf" srcId="{1803D112-B553-5342-B9C9-57F1A3F9D15D}" destId="{71193969-3888-EB45-9261-52AD742A4584}" srcOrd="1" destOrd="0" presId="urn:microsoft.com/office/officeart/2005/8/layout/hierarchy1"/>
    <dgm:cxn modelId="{33EFF73E-961B-7E4A-A9C3-C8E30A9ABE61}" type="presParOf" srcId="{71193969-3888-EB45-9261-52AD742A4584}" destId="{C9CE41AA-28EF-1541-8725-8CDA897FFD8B}" srcOrd="0" destOrd="0" presId="urn:microsoft.com/office/officeart/2005/8/layout/hierarchy1"/>
    <dgm:cxn modelId="{B5626694-67EA-BC4C-AE1C-268797CA8008}" type="presParOf" srcId="{71193969-3888-EB45-9261-52AD742A4584}" destId="{F173DEBF-BB91-A247-A42E-1D47BA95AAAE}" srcOrd="1" destOrd="0" presId="urn:microsoft.com/office/officeart/2005/8/layout/hierarchy1"/>
    <dgm:cxn modelId="{9FD9F63E-6E36-4F44-B7F3-112B134B5F17}" type="presParOf" srcId="{F173DEBF-BB91-A247-A42E-1D47BA95AAAE}" destId="{88E2B105-01F4-4942-8C01-D40978F90057}" srcOrd="0" destOrd="0" presId="urn:microsoft.com/office/officeart/2005/8/layout/hierarchy1"/>
    <dgm:cxn modelId="{7824EC9D-0088-5945-B8B9-39F302018219}" type="presParOf" srcId="{88E2B105-01F4-4942-8C01-D40978F90057}" destId="{656B6542-9EF3-C247-835D-FEFE11F08A3D}" srcOrd="0" destOrd="0" presId="urn:microsoft.com/office/officeart/2005/8/layout/hierarchy1"/>
    <dgm:cxn modelId="{A6C8DB96-3A80-D746-B6AE-1A478B6C10D9}" type="presParOf" srcId="{88E2B105-01F4-4942-8C01-D40978F90057}" destId="{26C8D507-6C13-DC4E-BB90-8A4B41F5FF7B}" srcOrd="1" destOrd="0" presId="urn:microsoft.com/office/officeart/2005/8/layout/hierarchy1"/>
    <dgm:cxn modelId="{BB842A7D-9D19-8649-8901-1C3418C3E7B0}" type="presParOf" srcId="{F173DEBF-BB91-A247-A42E-1D47BA95AAAE}" destId="{558F9652-1254-3145-B472-7CB47E43063B}" srcOrd="1" destOrd="0" presId="urn:microsoft.com/office/officeart/2005/8/layout/hierarchy1"/>
    <dgm:cxn modelId="{EE8973A4-799E-6F4D-8081-03DE8B6524C2}" type="presParOf" srcId="{71193969-3888-EB45-9261-52AD742A4584}" destId="{22BFA6F5-65FD-7E47-AF90-E8005A5BD130}" srcOrd="2" destOrd="0" presId="urn:microsoft.com/office/officeart/2005/8/layout/hierarchy1"/>
    <dgm:cxn modelId="{D710E02A-AAE8-C440-8746-EB8CC7C42598}" type="presParOf" srcId="{71193969-3888-EB45-9261-52AD742A4584}" destId="{021D96CB-A703-3743-B147-40B7ADCA5E3C}" srcOrd="3" destOrd="0" presId="urn:microsoft.com/office/officeart/2005/8/layout/hierarchy1"/>
    <dgm:cxn modelId="{24C26D1E-FBF8-E14A-8D57-0496601A1C29}" type="presParOf" srcId="{021D96CB-A703-3743-B147-40B7ADCA5E3C}" destId="{52F967EA-D689-7148-A08B-9BEF5C3EC09B}" srcOrd="0" destOrd="0" presId="urn:microsoft.com/office/officeart/2005/8/layout/hierarchy1"/>
    <dgm:cxn modelId="{FDD2EB95-344B-724D-A29F-44FE7E8BD62F}" type="presParOf" srcId="{52F967EA-D689-7148-A08B-9BEF5C3EC09B}" destId="{F7295B94-282D-0E42-A9B2-7C9A64114AAD}" srcOrd="0" destOrd="0" presId="urn:microsoft.com/office/officeart/2005/8/layout/hierarchy1"/>
    <dgm:cxn modelId="{5F84284A-5722-814F-8AEC-CCF402BBBD50}" type="presParOf" srcId="{52F967EA-D689-7148-A08B-9BEF5C3EC09B}" destId="{140C71A8-5BE1-384F-B600-75930BAC0C68}" srcOrd="1" destOrd="0" presId="urn:microsoft.com/office/officeart/2005/8/layout/hierarchy1"/>
    <dgm:cxn modelId="{7F74ABEE-B55D-5641-8A6B-4AF1AE7FAB22}" type="presParOf" srcId="{021D96CB-A703-3743-B147-40B7ADCA5E3C}" destId="{35357904-70A2-F345-92BA-B1FDA2376BDD}" srcOrd="1" destOrd="0" presId="urn:microsoft.com/office/officeart/2005/8/layout/hierarchy1"/>
    <dgm:cxn modelId="{619FCE3B-0047-E64C-8550-3DEDE2AB64AC}" type="presParOf" srcId="{71193969-3888-EB45-9261-52AD742A4584}" destId="{2E40B6BA-6D14-9E4E-ABC1-E390DE3DA00A}" srcOrd="4" destOrd="0" presId="urn:microsoft.com/office/officeart/2005/8/layout/hierarchy1"/>
    <dgm:cxn modelId="{F942F307-398F-104B-ABF1-A468DD5F9076}" type="presParOf" srcId="{71193969-3888-EB45-9261-52AD742A4584}" destId="{F386EC65-2334-864E-9DD7-B85F6D80AF7A}" srcOrd="5" destOrd="0" presId="urn:microsoft.com/office/officeart/2005/8/layout/hierarchy1"/>
    <dgm:cxn modelId="{13B2BEB5-2FA6-5145-B961-2B8BF1A678B4}" type="presParOf" srcId="{F386EC65-2334-864E-9DD7-B85F6D80AF7A}" destId="{AF0E806C-E36E-D34A-A97F-DADDE166DC76}" srcOrd="0" destOrd="0" presId="urn:microsoft.com/office/officeart/2005/8/layout/hierarchy1"/>
    <dgm:cxn modelId="{5F0DB7B3-78E4-844F-8663-0D1F6DD28C62}" type="presParOf" srcId="{AF0E806C-E36E-D34A-A97F-DADDE166DC76}" destId="{B872FBBA-CF75-4945-92D7-F364805ABE9D}" srcOrd="0" destOrd="0" presId="urn:microsoft.com/office/officeart/2005/8/layout/hierarchy1"/>
    <dgm:cxn modelId="{FEE55E02-FBB2-ED44-B714-E2EF768C34B9}" type="presParOf" srcId="{AF0E806C-E36E-D34A-A97F-DADDE166DC76}" destId="{C55ADBBF-C2A0-D64A-97DF-46E709AA1C56}" srcOrd="1" destOrd="0" presId="urn:microsoft.com/office/officeart/2005/8/layout/hierarchy1"/>
    <dgm:cxn modelId="{713AA079-C51C-D142-B0EC-8B9A331EFF24}" type="presParOf" srcId="{F386EC65-2334-864E-9DD7-B85F6D80AF7A}" destId="{7DCFFE55-B335-0B44-BFD6-F389473B8FD5}" srcOrd="1" destOrd="0" presId="urn:microsoft.com/office/officeart/2005/8/layout/hierarchy1"/>
    <dgm:cxn modelId="{C137E205-B909-C64D-888A-240113E36AD6}" type="presParOf" srcId="{71193969-3888-EB45-9261-52AD742A4584}" destId="{9CC82634-9227-504B-A1A8-1FC1B6261AE3}" srcOrd="6" destOrd="0" presId="urn:microsoft.com/office/officeart/2005/8/layout/hierarchy1"/>
    <dgm:cxn modelId="{137FBDD9-E3D9-C14C-805C-DA60E586EC40}" type="presParOf" srcId="{71193969-3888-EB45-9261-52AD742A4584}" destId="{40B4018E-96CD-E343-AA8F-35A79D67E3C4}" srcOrd="7" destOrd="0" presId="urn:microsoft.com/office/officeart/2005/8/layout/hierarchy1"/>
    <dgm:cxn modelId="{D3E57D41-61AC-DA44-95FC-47456AA1F4F5}" type="presParOf" srcId="{40B4018E-96CD-E343-AA8F-35A79D67E3C4}" destId="{531FCB1C-52E8-5443-BEFB-BA9B8CACC1CA}" srcOrd="0" destOrd="0" presId="urn:microsoft.com/office/officeart/2005/8/layout/hierarchy1"/>
    <dgm:cxn modelId="{C46BB34C-9B33-7B43-A6B9-F1AF98DCE516}" type="presParOf" srcId="{531FCB1C-52E8-5443-BEFB-BA9B8CACC1CA}" destId="{5241F666-DF84-994F-A141-752965D270A5}" srcOrd="0" destOrd="0" presId="urn:microsoft.com/office/officeart/2005/8/layout/hierarchy1"/>
    <dgm:cxn modelId="{AC55986F-76DB-8A4A-8CE4-845F7D68EC23}" type="presParOf" srcId="{531FCB1C-52E8-5443-BEFB-BA9B8CACC1CA}" destId="{71B4C9E8-7BBB-974A-B5E4-77898D6BB9AF}" srcOrd="1" destOrd="0" presId="urn:microsoft.com/office/officeart/2005/8/layout/hierarchy1"/>
    <dgm:cxn modelId="{287CC651-EEAC-C947-8D5A-B600EEB89C5D}" type="presParOf" srcId="{40B4018E-96CD-E343-AA8F-35A79D67E3C4}" destId="{B5D4503D-FEF3-1F4E-8149-E2CB6FCA2690}" srcOrd="1" destOrd="0" presId="urn:microsoft.com/office/officeart/2005/8/layout/hierarchy1"/>
    <dgm:cxn modelId="{61A5E8B3-2D53-DF4D-8009-9B9AD357C1B0}" type="presParOf" srcId="{71193969-3888-EB45-9261-52AD742A4584}" destId="{0A4371D7-2C18-4E46-873E-F4137545FEF8}" srcOrd="8" destOrd="0" presId="urn:microsoft.com/office/officeart/2005/8/layout/hierarchy1"/>
    <dgm:cxn modelId="{6CF09A45-EDD8-1B4A-B1C6-C483DF6B7727}" type="presParOf" srcId="{71193969-3888-EB45-9261-52AD742A4584}" destId="{7936FEC9-7F41-664B-9DBC-E6C515C7B98B}" srcOrd="9" destOrd="0" presId="urn:microsoft.com/office/officeart/2005/8/layout/hierarchy1"/>
    <dgm:cxn modelId="{203661A0-F20D-464B-926C-56452B95A7D5}" type="presParOf" srcId="{7936FEC9-7F41-664B-9DBC-E6C515C7B98B}" destId="{C3BEAB44-750B-094B-9C6E-94D2EA37244D}" srcOrd="0" destOrd="0" presId="urn:microsoft.com/office/officeart/2005/8/layout/hierarchy1"/>
    <dgm:cxn modelId="{B5E27F66-A6CE-444F-B684-DE8B7857604E}" type="presParOf" srcId="{C3BEAB44-750B-094B-9C6E-94D2EA37244D}" destId="{B1812245-9D7A-994A-86E5-1CE3565C43AE}" srcOrd="0" destOrd="0" presId="urn:microsoft.com/office/officeart/2005/8/layout/hierarchy1"/>
    <dgm:cxn modelId="{FA2BF3FC-232A-DC4A-B9F6-CB3EBB142B36}" type="presParOf" srcId="{C3BEAB44-750B-094B-9C6E-94D2EA37244D}" destId="{90C6B063-AC8E-2246-8F32-9652DF8D26EB}" srcOrd="1" destOrd="0" presId="urn:microsoft.com/office/officeart/2005/8/layout/hierarchy1"/>
    <dgm:cxn modelId="{1824BC1D-102E-904A-BE3F-B5BD9063D573}" type="presParOf" srcId="{7936FEC9-7F41-664B-9DBC-E6C515C7B98B}" destId="{6940888C-33EF-D546-818A-7C4E33ECA89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E2530C3-544B-2B45-A675-23B671540713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86F111-46BC-994C-9385-D499D9CC4562}">
      <dgm:prSet phldrT="[Text]"/>
      <dgm:spPr/>
      <dgm:t>
        <a:bodyPr/>
        <a:lstStyle/>
        <a:p>
          <a:r>
            <a:rPr lang="en-US" dirty="0" smtClean="0"/>
            <a:t>Foreign Shareholder</a:t>
          </a:r>
          <a:endParaRPr lang="en-US" dirty="0"/>
        </a:p>
      </dgm:t>
    </dgm:pt>
    <dgm:pt modelId="{B1A0B3AE-39B1-8345-BBDF-B1C66626385D}" type="parTrans" cxnId="{30665E0B-80C8-3B4B-B95C-D86394718D01}">
      <dgm:prSet/>
      <dgm:spPr/>
      <dgm:t>
        <a:bodyPr/>
        <a:lstStyle/>
        <a:p>
          <a:endParaRPr lang="en-US"/>
        </a:p>
      </dgm:t>
    </dgm:pt>
    <dgm:pt modelId="{8A44AFF2-DCBC-8843-B745-5E514C3B0516}" type="sibTrans" cxnId="{30665E0B-80C8-3B4B-B95C-D86394718D01}">
      <dgm:prSet/>
      <dgm:spPr/>
      <dgm:t>
        <a:bodyPr/>
        <a:lstStyle/>
        <a:p>
          <a:endParaRPr lang="en-US"/>
        </a:p>
      </dgm:t>
    </dgm:pt>
    <dgm:pt modelId="{57D2F1EA-C5D0-9848-80BC-390D1584366F}">
      <dgm:prSet phldrT="[Text]"/>
      <dgm:spPr/>
      <dgm:t>
        <a:bodyPr/>
        <a:lstStyle/>
        <a:p>
          <a:r>
            <a:rPr lang="en-US" dirty="0" smtClean="0"/>
            <a:t>Aruban SPV as owner of the Aircraft</a:t>
          </a:r>
          <a:endParaRPr lang="en-US" dirty="0"/>
        </a:p>
      </dgm:t>
    </dgm:pt>
    <dgm:pt modelId="{825944DD-CF69-2B4A-8ABE-07E1AB53EFFB}" type="parTrans" cxnId="{AD2D95A5-7FA8-BF41-848E-77C9B580D5C3}">
      <dgm:prSet/>
      <dgm:spPr/>
      <dgm:t>
        <a:bodyPr/>
        <a:lstStyle/>
        <a:p>
          <a:endParaRPr lang="en-US"/>
        </a:p>
      </dgm:t>
    </dgm:pt>
    <dgm:pt modelId="{42E063CA-E55F-0D4A-BB23-5B80755938A6}" type="sibTrans" cxnId="{AD2D95A5-7FA8-BF41-848E-77C9B580D5C3}">
      <dgm:prSet/>
      <dgm:spPr/>
      <dgm:t>
        <a:bodyPr/>
        <a:lstStyle/>
        <a:p>
          <a:endParaRPr lang="en-US"/>
        </a:p>
      </dgm:t>
    </dgm:pt>
    <dgm:pt modelId="{075107CB-BFCF-E942-91C8-F95F6C74BE1E}" type="pres">
      <dgm:prSet presAssocID="{0E2530C3-544B-2B45-A675-23B67154071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8EE837C-5836-A64B-93AA-5B710D887132}" type="pres">
      <dgm:prSet presAssocID="{E486F111-46BC-994C-9385-D499D9CC4562}" presName="hierRoot1" presStyleCnt="0"/>
      <dgm:spPr/>
    </dgm:pt>
    <dgm:pt modelId="{AAAD8EBF-AD64-C64F-8673-B5FF5662E67F}" type="pres">
      <dgm:prSet presAssocID="{E486F111-46BC-994C-9385-D499D9CC4562}" presName="composite" presStyleCnt="0"/>
      <dgm:spPr/>
    </dgm:pt>
    <dgm:pt modelId="{39904D47-6165-C94A-B142-C38B1945864B}" type="pres">
      <dgm:prSet presAssocID="{E486F111-46BC-994C-9385-D499D9CC4562}" presName="background" presStyleLbl="node0" presStyleIdx="0" presStyleCnt="1"/>
      <dgm:spPr/>
    </dgm:pt>
    <dgm:pt modelId="{B09169F1-AA67-9246-8237-F56D9DD5A47B}" type="pres">
      <dgm:prSet presAssocID="{E486F111-46BC-994C-9385-D499D9CC4562}" presName="text" presStyleLbl="fgAcc0" presStyleIdx="0" presStyleCnt="1" custLinFactX="-92762" custLinFactNeighborX="-100000" custLinFactNeighborY="-148">
        <dgm:presLayoutVars>
          <dgm:chPref val="3"/>
        </dgm:presLayoutVars>
      </dgm:prSet>
      <dgm:spPr/>
    </dgm:pt>
    <dgm:pt modelId="{1AC254E2-FC29-8848-ACE7-155366C7971D}" type="pres">
      <dgm:prSet presAssocID="{E486F111-46BC-994C-9385-D499D9CC4562}" presName="hierChild2" presStyleCnt="0"/>
      <dgm:spPr/>
    </dgm:pt>
    <dgm:pt modelId="{2DAE22D9-4515-0444-861C-6D9B4E2B292E}" type="pres">
      <dgm:prSet presAssocID="{825944DD-CF69-2B4A-8ABE-07E1AB53EFFB}" presName="Name10" presStyleLbl="parChTrans1D2" presStyleIdx="0" presStyleCnt="1"/>
      <dgm:spPr/>
    </dgm:pt>
    <dgm:pt modelId="{934B939D-CD7A-E849-98CB-376D0B1BAB49}" type="pres">
      <dgm:prSet presAssocID="{57D2F1EA-C5D0-9848-80BC-390D1584366F}" presName="hierRoot2" presStyleCnt="0"/>
      <dgm:spPr/>
    </dgm:pt>
    <dgm:pt modelId="{3DBC5DD8-921E-1D4B-B608-3B304AFBA09B}" type="pres">
      <dgm:prSet presAssocID="{57D2F1EA-C5D0-9848-80BC-390D1584366F}" presName="composite2" presStyleCnt="0"/>
      <dgm:spPr/>
    </dgm:pt>
    <dgm:pt modelId="{924D9264-AC2F-2E4E-A123-94D8F9BE3D04}" type="pres">
      <dgm:prSet presAssocID="{57D2F1EA-C5D0-9848-80BC-390D1584366F}" presName="background2" presStyleLbl="node2" presStyleIdx="0" presStyleCnt="1"/>
      <dgm:spPr/>
    </dgm:pt>
    <dgm:pt modelId="{CFAABD4B-AE60-304B-8E0D-4F863E3FDBA4}" type="pres">
      <dgm:prSet presAssocID="{57D2F1EA-C5D0-9848-80BC-390D1584366F}" presName="text2" presStyleLbl="fgAcc2" presStyleIdx="0" presStyleCnt="1" custLinFactX="-82209" custLinFactNeighborX="-100000" custLinFactNeighborY="50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033846-CE84-AB4F-B013-F4C35248E246}" type="pres">
      <dgm:prSet presAssocID="{57D2F1EA-C5D0-9848-80BC-390D1584366F}" presName="hierChild3" presStyleCnt="0"/>
      <dgm:spPr/>
    </dgm:pt>
  </dgm:ptLst>
  <dgm:cxnLst>
    <dgm:cxn modelId="{6F423FBC-9E38-2742-BD9C-8DCB404B046D}" type="presOf" srcId="{825944DD-CF69-2B4A-8ABE-07E1AB53EFFB}" destId="{2DAE22D9-4515-0444-861C-6D9B4E2B292E}" srcOrd="0" destOrd="0" presId="urn:microsoft.com/office/officeart/2005/8/layout/hierarchy1"/>
    <dgm:cxn modelId="{AD2D95A5-7FA8-BF41-848E-77C9B580D5C3}" srcId="{E486F111-46BC-994C-9385-D499D9CC4562}" destId="{57D2F1EA-C5D0-9848-80BC-390D1584366F}" srcOrd="0" destOrd="0" parTransId="{825944DD-CF69-2B4A-8ABE-07E1AB53EFFB}" sibTransId="{42E063CA-E55F-0D4A-BB23-5B80755938A6}"/>
    <dgm:cxn modelId="{30665E0B-80C8-3B4B-B95C-D86394718D01}" srcId="{0E2530C3-544B-2B45-A675-23B671540713}" destId="{E486F111-46BC-994C-9385-D499D9CC4562}" srcOrd="0" destOrd="0" parTransId="{B1A0B3AE-39B1-8345-BBDF-B1C66626385D}" sibTransId="{8A44AFF2-DCBC-8843-B745-5E514C3B0516}"/>
    <dgm:cxn modelId="{CDCFDDF9-C916-9347-B0B1-2824F4E476C3}" type="presOf" srcId="{0E2530C3-544B-2B45-A675-23B671540713}" destId="{075107CB-BFCF-E942-91C8-F95F6C74BE1E}" srcOrd="0" destOrd="0" presId="urn:microsoft.com/office/officeart/2005/8/layout/hierarchy1"/>
    <dgm:cxn modelId="{3CD6091D-39B5-A448-8C7D-2F3675605860}" type="presOf" srcId="{E486F111-46BC-994C-9385-D499D9CC4562}" destId="{B09169F1-AA67-9246-8237-F56D9DD5A47B}" srcOrd="0" destOrd="0" presId="urn:microsoft.com/office/officeart/2005/8/layout/hierarchy1"/>
    <dgm:cxn modelId="{BC69FCEF-0E67-CE48-9765-1A64946BC592}" type="presOf" srcId="{57D2F1EA-C5D0-9848-80BC-390D1584366F}" destId="{CFAABD4B-AE60-304B-8E0D-4F863E3FDBA4}" srcOrd="0" destOrd="0" presId="urn:microsoft.com/office/officeart/2005/8/layout/hierarchy1"/>
    <dgm:cxn modelId="{97BC71B5-52D2-BD42-972D-29F3B1944C31}" type="presParOf" srcId="{075107CB-BFCF-E942-91C8-F95F6C74BE1E}" destId="{F8EE837C-5836-A64B-93AA-5B710D887132}" srcOrd="0" destOrd="0" presId="urn:microsoft.com/office/officeart/2005/8/layout/hierarchy1"/>
    <dgm:cxn modelId="{C3EC21F2-D46F-EC41-B644-2F3CD1CB0A44}" type="presParOf" srcId="{F8EE837C-5836-A64B-93AA-5B710D887132}" destId="{AAAD8EBF-AD64-C64F-8673-B5FF5662E67F}" srcOrd="0" destOrd="0" presId="urn:microsoft.com/office/officeart/2005/8/layout/hierarchy1"/>
    <dgm:cxn modelId="{A85212BA-97E8-5B46-8755-1B60D62E01C1}" type="presParOf" srcId="{AAAD8EBF-AD64-C64F-8673-B5FF5662E67F}" destId="{39904D47-6165-C94A-B142-C38B1945864B}" srcOrd="0" destOrd="0" presId="urn:microsoft.com/office/officeart/2005/8/layout/hierarchy1"/>
    <dgm:cxn modelId="{0C93CA1A-E755-434F-94B5-9BE492D7E022}" type="presParOf" srcId="{AAAD8EBF-AD64-C64F-8673-B5FF5662E67F}" destId="{B09169F1-AA67-9246-8237-F56D9DD5A47B}" srcOrd="1" destOrd="0" presId="urn:microsoft.com/office/officeart/2005/8/layout/hierarchy1"/>
    <dgm:cxn modelId="{2EC16AF4-C979-BC45-A345-5FD95BC8B094}" type="presParOf" srcId="{F8EE837C-5836-A64B-93AA-5B710D887132}" destId="{1AC254E2-FC29-8848-ACE7-155366C7971D}" srcOrd="1" destOrd="0" presId="urn:microsoft.com/office/officeart/2005/8/layout/hierarchy1"/>
    <dgm:cxn modelId="{6D22B4E6-4BAE-3442-B70C-F56842A16406}" type="presParOf" srcId="{1AC254E2-FC29-8848-ACE7-155366C7971D}" destId="{2DAE22D9-4515-0444-861C-6D9B4E2B292E}" srcOrd="0" destOrd="0" presId="urn:microsoft.com/office/officeart/2005/8/layout/hierarchy1"/>
    <dgm:cxn modelId="{82ECDC4E-8EA1-9546-99D3-94C057F7677B}" type="presParOf" srcId="{1AC254E2-FC29-8848-ACE7-155366C7971D}" destId="{934B939D-CD7A-E849-98CB-376D0B1BAB49}" srcOrd="1" destOrd="0" presId="urn:microsoft.com/office/officeart/2005/8/layout/hierarchy1"/>
    <dgm:cxn modelId="{32181974-9C5A-C543-8569-3B078005623E}" type="presParOf" srcId="{934B939D-CD7A-E849-98CB-376D0B1BAB49}" destId="{3DBC5DD8-921E-1D4B-B608-3B304AFBA09B}" srcOrd="0" destOrd="0" presId="urn:microsoft.com/office/officeart/2005/8/layout/hierarchy1"/>
    <dgm:cxn modelId="{06E3D112-A8D0-8E4D-A86C-995ACD8AF274}" type="presParOf" srcId="{3DBC5DD8-921E-1D4B-B608-3B304AFBA09B}" destId="{924D9264-AC2F-2E4E-A123-94D8F9BE3D04}" srcOrd="0" destOrd="0" presId="urn:microsoft.com/office/officeart/2005/8/layout/hierarchy1"/>
    <dgm:cxn modelId="{3981FC44-828A-6C45-9DE1-0DDB5A6CB211}" type="presParOf" srcId="{3DBC5DD8-921E-1D4B-B608-3B304AFBA09B}" destId="{CFAABD4B-AE60-304B-8E0D-4F863E3FDBA4}" srcOrd="1" destOrd="0" presId="urn:microsoft.com/office/officeart/2005/8/layout/hierarchy1"/>
    <dgm:cxn modelId="{F0823886-542C-D744-AB04-6B20712E5E99}" type="presParOf" srcId="{934B939D-CD7A-E849-98CB-376D0B1BAB49}" destId="{F9033846-CE84-AB4F-B013-F4C35248E24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2530C3-544B-2B45-A675-23B671540713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486F111-46BC-994C-9385-D499D9CC4562}">
      <dgm:prSet phldrT="[Text]"/>
      <dgm:spPr/>
      <dgm:t>
        <a:bodyPr/>
        <a:lstStyle/>
        <a:p>
          <a:r>
            <a:rPr lang="en-US" dirty="0" smtClean="0"/>
            <a:t>Foreign Shareholder</a:t>
          </a:r>
          <a:endParaRPr lang="en-US" dirty="0"/>
        </a:p>
      </dgm:t>
    </dgm:pt>
    <dgm:pt modelId="{B1A0B3AE-39B1-8345-BBDF-B1C66626385D}" type="parTrans" cxnId="{30665E0B-80C8-3B4B-B95C-D86394718D01}">
      <dgm:prSet/>
      <dgm:spPr/>
      <dgm:t>
        <a:bodyPr/>
        <a:lstStyle/>
        <a:p>
          <a:endParaRPr lang="en-US"/>
        </a:p>
      </dgm:t>
    </dgm:pt>
    <dgm:pt modelId="{8A44AFF2-DCBC-8843-B745-5E514C3B0516}" type="sibTrans" cxnId="{30665E0B-80C8-3B4B-B95C-D86394718D01}">
      <dgm:prSet/>
      <dgm:spPr/>
      <dgm:t>
        <a:bodyPr/>
        <a:lstStyle/>
        <a:p>
          <a:endParaRPr lang="en-US"/>
        </a:p>
      </dgm:t>
    </dgm:pt>
    <dgm:pt modelId="{57D2F1EA-C5D0-9848-80BC-390D1584366F}">
      <dgm:prSet phldrT="[Text]"/>
      <dgm:spPr/>
      <dgm:t>
        <a:bodyPr/>
        <a:lstStyle/>
        <a:p>
          <a:r>
            <a:rPr lang="en-US" dirty="0" smtClean="0"/>
            <a:t>Aruban SPV as the lessee of the aircraft</a:t>
          </a:r>
          <a:endParaRPr lang="en-US" dirty="0"/>
        </a:p>
      </dgm:t>
    </dgm:pt>
    <dgm:pt modelId="{825944DD-CF69-2B4A-8ABE-07E1AB53EFFB}" type="parTrans" cxnId="{AD2D95A5-7FA8-BF41-848E-77C9B580D5C3}">
      <dgm:prSet/>
      <dgm:spPr/>
      <dgm:t>
        <a:bodyPr/>
        <a:lstStyle/>
        <a:p>
          <a:endParaRPr lang="en-US"/>
        </a:p>
      </dgm:t>
    </dgm:pt>
    <dgm:pt modelId="{42E063CA-E55F-0D4A-BB23-5B80755938A6}" type="sibTrans" cxnId="{AD2D95A5-7FA8-BF41-848E-77C9B580D5C3}">
      <dgm:prSet/>
      <dgm:spPr/>
      <dgm:t>
        <a:bodyPr/>
        <a:lstStyle/>
        <a:p>
          <a:endParaRPr lang="en-US"/>
        </a:p>
      </dgm:t>
    </dgm:pt>
    <dgm:pt modelId="{075107CB-BFCF-E942-91C8-F95F6C74BE1E}" type="pres">
      <dgm:prSet presAssocID="{0E2530C3-544B-2B45-A675-23B67154071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8EE837C-5836-A64B-93AA-5B710D887132}" type="pres">
      <dgm:prSet presAssocID="{E486F111-46BC-994C-9385-D499D9CC4562}" presName="hierRoot1" presStyleCnt="0"/>
      <dgm:spPr/>
    </dgm:pt>
    <dgm:pt modelId="{AAAD8EBF-AD64-C64F-8673-B5FF5662E67F}" type="pres">
      <dgm:prSet presAssocID="{E486F111-46BC-994C-9385-D499D9CC4562}" presName="composite" presStyleCnt="0"/>
      <dgm:spPr/>
    </dgm:pt>
    <dgm:pt modelId="{39904D47-6165-C94A-B142-C38B1945864B}" type="pres">
      <dgm:prSet presAssocID="{E486F111-46BC-994C-9385-D499D9CC4562}" presName="background" presStyleLbl="node0" presStyleIdx="0" presStyleCnt="1"/>
      <dgm:spPr/>
    </dgm:pt>
    <dgm:pt modelId="{B09169F1-AA67-9246-8237-F56D9DD5A47B}" type="pres">
      <dgm:prSet presAssocID="{E486F111-46BC-994C-9385-D499D9CC4562}" presName="text" presStyleLbl="fgAcc0" presStyleIdx="0" presStyleCnt="1" custLinFactX="-92762" custLinFactNeighborX="-100000" custLinFactNeighborY="-148">
        <dgm:presLayoutVars>
          <dgm:chPref val="3"/>
        </dgm:presLayoutVars>
      </dgm:prSet>
      <dgm:spPr/>
    </dgm:pt>
    <dgm:pt modelId="{1AC254E2-FC29-8848-ACE7-155366C7971D}" type="pres">
      <dgm:prSet presAssocID="{E486F111-46BC-994C-9385-D499D9CC4562}" presName="hierChild2" presStyleCnt="0"/>
      <dgm:spPr/>
    </dgm:pt>
    <dgm:pt modelId="{2DAE22D9-4515-0444-861C-6D9B4E2B292E}" type="pres">
      <dgm:prSet presAssocID="{825944DD-CF69-2B4A-8ABE-07E1AB53EFFB}" presName="Name10" presStyleLbl="parChTrans1D2" presStyleIdx="0" presStyleCnt="1"/>
      <dgm:spPr/>
    </dgm:pt>
    <dgm:pt modelId="{934B939D-CD7A-E849-98CB-376D0B1BAB49}" type="pres">
      <dgm:prSet presAssocID="{57D2F1EA-C5D0-9848-80BC-390D1584366F}" presName="hierRoot2" presStyleCnt="0"/>
      <dgm:spPr/>
    </dgm:pt>
    <dgm:pt modelId="{3DBC5DD8-921E-1D4B-B608-3B304AFBA09B}" type="pres">
      <dgm:prSet presAssocID="{57D2F1EA-C5D0-9848-80BC-390D1584366F}" presName="composite2" presStyleCnt="0"/>
      <dgm:spPr/>
    </dgm:pt>
    <dgm:pt modelId="{924D9264-AC2F-2E4E-A123-94D8F9BE3D04}" type="pres">
      <dgm:prSet presAssocID="{57D2F1EA-C5D0-9848-80BC-390D1584366F}" presName="background2" presStyleLbl="node2" presStyleIdx="0" presStyleCnt="1"/>
      <dgm:spPr/>
    </dgm:pt>
    <dgm:pt modelId="{CFAABD4B-AE60-304B-8E0D-4F863E3FDBA4}" type="pres">
      <dgm:prSet presAssocID="{57D2F1EA-C5D0-9848-80BC-390D1584366F}" presName="text2" presStyleLbl="fgAcc2" presStyleIdx="0" presStyleCnt="1" custLinFactX="-82209" custLinFactNeighborX="-100000" custLinFactNeighborY="50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033846-CE84-AB4F-B013-F4C35248E246}" type="pres">
      <dgm:prSet presAssocID="{57D2F1EA-C5D0-9848-80BC-390D1584366F}" presName="hierChild3" presStyleCnt="0"/>
      <dgm:spPr/>
    </dgm:pt>
  </dgm:ptLst>
  <dgm:cxnLst>
    <dgm:cxn modelId="{AD2D95A5-7FA8-BF41-848E-77C9B580D5C3}" srcId="{E486F111-46BC-994C-9385-D499D9CC4562}" destId="{57D2F1EA-C5D0-9848-80BC-390D1584366F}" srcOrd="0" destOrd="0" parTransId="{825944DD-CF69-2B4A-8ABE-07E1AB53EFFB}" sibTransId="{42E063CA-E55F-0D4A-BB23-5B80755938A6}"/>
    <dgm:cxn modelId="{30665E0B-80C8-3B4B-B95C-D86394718D01}" srcId="{0E2530C3-544B-2B45-A675-23B671540713}" destId="{E486F111-46BC-994C-9385-D499D9CC4562}" srcOrd="0" destOrd="0" parTransId="{B1A0B3AE-39B1-8345-BBDF-B1C66626385D}" sibTransId="{8A44AFF2-DCBC-8843-B745-5E514C3B0516}"/>
    <dgm:cxn modelId="{EFB3585F-0C52-8646-931C-AE75D6E81AFA}" type="presOf" srcId="{825944DD-CF69-2B4A-8ABE-07E1AB53EFFB}" destId="{2DAE22D9-4515-0444-861C-6D9B4E2B292E}" srcOrd="0" destOrd="0" presId="urn:microsoft.com/office/officeart/2005/8/layout/hierarchy1"/>
    <dgm:cxn modelId="{65309AE8-9F1C-3146-A0B2-9EB87667C427}" type="presOf" srcId="{E486F111-46BC-994C-9385-D499D9CC4562}" destId="{B09169F1-AA67-9246-8237-F56D9DD5A47B}" srcOrd="0" destOrd="0" presId="urn:microsoft.com/office/officeart/2005/8/layout/hierarchy1"/>
    <dgm:cxn modelId="{193DC4FA-A46A-0342-92E2-5588D6C9B7DC}" type="presOf" srcId="{57D2F1EA-C5D0-9848-80BC-390D1584366F}" destId="{CFAABD4B-AE60-304B-8E0D-4F863E3FDBA4}" srcOrd="0" destOrd="0" presId="urn:microsoft.com/office/officeart/2005/8/layout/hierarchy1"/>
    <dgm:cxn modelId="{9564FCEF-167F-174B-9A03-0C6C0614DF63}" type="presOf" srcId="{0E2530C3-544B-2B45-A675-23B671540713}" destId="{075107CB-BFCF-E942-91C8-F95F6C74BE1E}" srcOrd="0" destOrd="0" presId="urn:microsoft.com/office/officeart/2005/8/layout/hierarchy1"/>
    <dgm:cxn modelId="{B7688431-C3F4-CA48-9BBE-42ECAF9E1F59}" type="presParOf" srcId="{075107CB-BFCF-E942-91C8-F95F6C74BE1E}" destId="{F8EE837C-5836-A64B-93AA-5B710D887132}" srcOrd="0" destOrd="0" presId="urn:microsoft.com/office/officeart/2005/8/layout/hierarchy1"/>
    <dgm:cxn modelId="{1ACB898B-BA52-8849-B674-0B4258E8FE50}" type="presParOf" srcId="{F8EE837C-5836-A64B-93AA-5B710D887132}" destId="{AAAD8EBF-AD64-C64F-8673-B5FF5662E67F}" srcOrd="0" destOrd="0" presId="urn:microsoft.com/office/officeart/2005/8/layout/hierarchy1"/>
    <dgm:cxn modelId="{D1497B70-5B23-6240-8C28-30798156BD4C}" type="presParOf" srcId="{AAAD8EBF-AD64-C64F-8673-B5FF5662E67F}" destId="{39904D47-6165-C94A-B142-C38B1945864B}" srcOrd="0" destOrd="0" presId="urn:microsoft.com/office/officeart/2005/8/layout/hierarchy1"/>
    <dgm:cxn modelId="{F622643B-82E8-A442-8333-09906742CE30}" type="presParOf" srcId="{AAAD8EBF-AD64-C64F-8673-B5FF5662E67F}" destId="{B09169F1-AA67-9246-8237-F56D9DD5A47B}" srcOrd="1" destOrd="0" presId="urn:microsoft.com/office/officeart/2005/8/layout/hierarchy1"/>
    <dgm:cxn modelId="{53809BC4-F724-8D47-9C65-100C4351B45B}" type="presParOf" srcId="{F8EE837C-5836-A64B-93AA-5B710D887132}" destId="{1AC254E2-FC29-8848-ACE7-155366C7971D}" srcOrd="1" destOrd="0" presId="urn:microsoft.com/office/officeart/2005/8/layout/hierarchy1"/>
    <dgm:cxn modelId="{66D66C3D-1492-524B-B84C-4816D6F9C4F3}" type="presParOf" srcId="{1AC254E2-FC29-8848-ACE7-155366C7971D}" destId="{2DAE22D9-4515-0444-861C-6D9B4E2B292E}" srcOrd="0" destOrd="0" presId="urn:microsoft.com/office/officeart/2005/8/layout/hierarchy1"/>
    <dgm:cxn modelId="{D9C5DBFC-D403-B34B-A546-490245F7CC64}" type="presParOf" srcId="{1AC254E2-FC29-8848-ACE7-155366C7971D}" destId="{934B939D-CD7A-E849-98CB-376D0B1BAB49}" srcOrd="1" destOrd="0" presId="urn:microsoft.com/office/officeart/2005/8/layout/hierarchy1"/>
    <dgm:cxn modelId="{908FF6F6-3148-6A49-A173-493C9F5E1359}" type="presParOf" srcId="{934B939D-CD7A-E849-98CB-376D0B1BAB49}" destId="{3DBC5DD8-921E-1D4B-B608-3B304AFBA09B}" srcOrd="0" destOrd="0" presId="urn:microsoft.com/office/officeart/2005/8/layout/hierarchy1"/>
    <dgm:cxn modelId="{60B76614-E71D-8B4C-A875-A4275AB8D398}" type="presParOf" srcId="{3DBC5DD8-921E-1D4B-B608-3B304AFBA09B}" destId="{924D9264-AC2F-2E4E-A123-94D8F9BE3D04}" srcOrd="0" destOrd="0" presId="urn:microsoft.com/office/officeart/2005/8/layout/hierarchy1"/>
    <dgm:cxn modelId="{8CB5068C-3BD3-6841-854F-7448FB32ED4C}" type="presParOf" srcId="{3DBC5DD8-921E-1D4B-B608-3B304AFBA09B}" destId="{CFAABD4B-AE60-304B-8E0D-4F863E3FDBA4}" srcOrd="1" destOrd="0" presId="urn:microsoft.com/office/officeart/2005/8/layout/hierarchy1"/>
    <dgm:cxn modelId="{02F6BB50-C0B0-114A-BE16-53CD1E33C4BD}" type="presParOf" srcId="{934B939D-CD7A-E849-98CB-376D0B1BAB49}" destId="{F9033846-CE84-AB4F-B013-F4C35248E246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D8B1618-96E3-DC4D-BE8C-3707579BA296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572C8D-5AA8-9A40-B620-3531030934D6}">
      <dgm:prSet/>
      <dgm:spPr/>
      <dgm:t>
        <a:bodyPr/>
        <a:lstStyle/>
        <a:p>
          <a:pPr rtl="0"/>
          <a:r>
            <a:rPr lang="en-US" dirty="0" smtClean="0"/>
            <a:t>Aruban SPV</a:t>
          </a:r>
        </a:p>
        <a:p>
          <a:pPr rtl="0"/>
          <a:r>
            <a:rPr lang="en-US" dirty="0" smtClean="0"/>
            <a:t>Owner of the Aircraft</a:t>
          </a:r>
          <a:endParaRPr lang="en-US" dirty="0"/>
        </a:p>
      </dgm:t>
    </dgm:pt>
    <dgm:pt modelId="{430A830C-EBC0-9D4A-930B-8B15DF5E4E75}" type="parTrans" cxnId="{E66244E4-6CB0-1242-9864-BA692EBAE7A7}">
      <dgm:prSet/>
      <dgm:spPr/>
      <dgm:t>
        <a:bodyPr/>
        <a:lstStyle/>
        <a:p>
          <a:endParaRPr lang="en-US"/>
        </a:p>
      </dgm:t>
    </dgm:pt>
    <dgm:pt modelId="{05D99CD6-A475-E648-8B89-9B51E9A03976}" type="sibTrans" cxnId="{E66244E4-6CB0-1242-9864-BA692EBAE7A7}">
      <dgm:prSet/>
      <dgm:spPr/>
      <dgm:t>
        <a:bodyPr/>
        <a:lstStyle/>
        <a:p>
          <a:endParaRPr lang="en-US"/>
        </a:p>
      </dgm:t>
    </dgm:pt>
    <dgm:pt modelId="{B62B1AFA-5A6F-D54E-AC63-5BE818B3124C}">
      <dgm:prSet/>
      <dgm:spPr/>
      <dgm:t>
        <a:bodyPr/>
        <a:lstStyle/>
        <a:p>
          <a:r>
            <a:rPr lang="en-US" dirty="0" smtClean="0"/>
            <a:t>Shareholder 1</a:t>
          </a:r>
          <a:endParaRPr lang="en-US" dirty="0"/>
        </a:p>
      </dgm:t>
    </dgm:pt>
    <dgm:pt modelId="{42558FB2-1F9F-E443-A673-7AF8483E8E11}" type="parTrans" cxnId="{54C21330-78BA-324F-A538-B52F39F4A4E7}">
      <dgm:prSet/>
      <dgm:spPr/>
      <dgm:t>
        <a:bodyPr/>
        <a:lstStyle/>
        <a:p>
          <a:endParaRPr lang="en-US"/>
        </a:p>
      </dgm:t>
    </dgm:pt>
    <dgm:pt modelId="{86EC3B15-38A3-3F43-A79B-D9B5C2D74AB0}" type="sibTrans" cxnId="{54C21330-78BA-324F-A538-B52F39F4A4E7}">
      <dgm:prSet/>
      <dgm:spPr/>
      <dgm:t>
        <a:bodyPr/>
        <a:lstStyle/>
        <a:p>
          <a:endParaRPr lang="en-US"/>
        </a:p>
      </dgm:t>
    </dgm:pt>
    <dgm:pt modelId="{AD3FE248-B575-1543-94F5-A0B61C573175}">
      <dgm:prSet/>
      <dgm:spPr/>
      <dgm:t>
        <a:bodyPr/>
        <a:lstStyle/>
        <a:p>
          <a:r>
            <a:rPr lang="en-US" dirty="0" smtClean="0"/>
            <a:t>Shareholder 2</a:t>
          </a:r>
          <a:endParaRPr lang="en-US" dirty="0"/>
        </a:p>
      </dgm:t>
    </dgm:pt>
    <dgm:pt modelId="{9452EBB4-E11D-7F41-B10E-94265850BF99}" type="parTrans" cxnId="{973782AF-4E51-DC4F-87EE-A3D0660ADDD9}">
      <dgm:prSet/>
      <dgm:spPr/>
      <dgm:t>
        <a:bodyPr/>
        <a:lstStyle/>
        <a:p>
          <a:endParaRPr lang="en-US"/>
        </a:p>
      </dgm:t>
    </dgm:pt>
    <dgm:pt modelId="{B3A646F4-9D3D-024D-BA2C-76325B0A4C94}" type="sibTrans" cxnId="{973782AF-4E51-DC4F-87EE-A3D0660ADDD9}">
      <dgm:prSet/>
      <dgm:spPr/>
      <dgm:t>
        <a:bodyPr/>
        <a:lstStyle/>
        <a:p>
          <a:endParaRPr lang="en-US"/>
        </a:p>
      </dgm:t>
    </dgm:pt>
    <dgm:pt modelId="{1C1CBA47-3473-F149-B00C-82FB7E178762}">
      <dgm:prSet/>
      <dgm:spPr/>
      <dgm:t>
        <a:bodyPr/>
        <a:lstStyle/>
        <a:p>
          <a:r>
            <a:rPr lang="en-US" dirty="0" smtClean="0"/>
            <a:t>Shareholder 3</a:t>
          </a:r>
          <a:endParaRPr lang="en-US" dirty="0"/>
        </a:p>
      </dgm:t>
    </dgm:pt>
    <dgm:pt modelId="{309F1873-1A4B-7A4D-B054-CD3BC0EAB7FC}" type="parTrans" cxnId="{021B891E-0558-3340-BF50-72C9BFC74054}">
      <dgm:prSet/>
      <dgm:spPr/>
      <dgm:t>
        <a:bodyPr/>
        <a:lstStyle/>
        <a:p>
          <a:endParaRPr lang="en-US"/>
        </a:p>
      </dgm:t>
    </dgm:pt>
    <dgm:pt modelId="{244F4F2B-0BF1-984C-95A3-5CA21DC03500}" type="sibTrans" cxnId="{021B891E-0558-3340-BF50-72C9BFC74054}">
      <dgm:prSet/>
      <dgm:spPr/>
      <dgm:t>
        <a:bodyPr/>
        <a:lstStyle/>
        <a:p>
          <a:endParaRPr lang="en-US"/>
        </a:p>
      </dgm:t>
    </dgm:pt>
    <dgm:pt modelId="{98CB1BA0-5650-D04C-83D9-06044DC099F5}">
      <dgm:prSet/>
      <dgm:spPr/>
      <dgm:t>
        <a:bodyPr/>
        <a:lstStyle/>
        <a:p>
          <a:r>
            <a:rPr lang="en-US" dirty="0" smtClean="0"/>
            <a:t>Shareholder 4</a:t>
          </a:r>
          <a:endParaRPr lang="en-US" dirty="0"/>
        </a:p>
      </dgm:t>
    </dgm:pt>
    <dgm:pt modelId="{89026AF2-16E9-C44F-B223-4FF4A806C72C}" type="parTrans" cxnId="{2DB8AAA3-81A8-E143-ACD1-C677427B5614}">
      <dgm:prSet/>
      <dgm:spPr/>
      <dgm:t>
        <a:bodyPr/>
        <a:lstStyle/>
        <a:p>
          <a:endParaRPr lang="en-US"/>
        </a:p>
      </dgm:t>
    </dgm:pt>
    <dgm:pt modelId="{A14D456B-3653-F447-BED0-CA681F408D8A}" type="sibTrans" cxnId="{2DB8AAA3-81A8-E143-ACD1-C677427B5614}">
      <dgm:prSet/>
      <dgm:spPr/>
      <dgm:t>
        <a:bodyPr/>
        <a:lstStyle/>
        <a:p>
          <a:endParaRPr lang="en-US"/>
        </a:p>
      </dgm:t>
    </dgm:pt>
    <dgm:pt modelId="{6731BEBB-0E4C-104E-BFB6-2BDD994ED8B1}" type="pres">
      <dgm:prSet presAssocID="{DD8B1618-96E3-DC4D-BE8C-3707579BA29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803D112-B553-5342-B9C9-57F1A3F9D15D}" type="pres">
      <dgm:prSet presAssocID="{D6572C8D-5AA8-9A40-B620-3531030934D6}" presName="hierRoot1" presStyleCnt="0"/>
      <dgm:spPr/>
    </dgm:pt>
    <dgm:pt modelId="{33662CE0-4CE2-C94A-9411-008599F94A7D}" type="pres">
      <dgm:prSet presAssocID="{D6572C8D-5AA8-9A40-B620-3531030934D6}" presName="composite" presStyleCnt="0"/>
      <dgm:spPr/>
    </dgm:pt>
    <dgm:pt modelId="{ADCBC9A6-D49F-F341-907D-A2B909582619}" type="pres">
      <dgm:prSet presAssocID="{D6572C8D-5AA8-9A40-B620-3531030934D6}" presName="background" presStyleLbl="node0" presStyleIdx="0" presStyleCnt="1"/>
      <dgm:spPr/>
    </dgm:pt>
    <dgm:pt modelId="{5B0F7ADA-84FF-B44C-8ADC-43EF5422D418}" type="pres">
      <dgm:prSet presAssocID="{D6572C8D-5AA8-9A40-B620-3531030934D6}" presName="text" presStyleLbl="fgAcc0" presStyleIdx="0" presStyleCnt="1" custScaleX="230623" custLinFactY="49079" custLinFactNeighborX="3694" custLinFactNeighborY="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1193969-3888-EB45-9261-52AD742A4584}" type="pres">
      <dgm:prSet presAssocID="{D6572C8D-5AA8-9A40-B620-3531030934D6}" presName="hierChild2" presStyleCnt="0"/>
      <dgm:spPr/>
    </dgm:pt>
    <dgm:pt modelId="{C9CE41AA-28EF-1541-8725-8CDA897FFD8B}" type="pres">
      <dgm:prSet presAssocID="{42558FB2-1F9F-E443-A673-7AF8483E8E11}" presName="Name10" presStyleLbl="parChTrans1D2" presStyleIdx="0" presStyleCnt="4"/>
      <dgm:spPr/>
    </dgm:pt>
    <dgm:pt modelId="{F173DEBF-BB91-A247-A42E-1D47BA95AAAE}" type="pres">
      <dgm:prSet presAssocID="{B62B1AFA-5A6F-D54E-AC63-5BE818B3124C}" presName="hierRoot2" presStyleCnt="0"/>
      <dgm:spPr/>
    </dgm:pt>
    <dgm:pt modelId="{88E2B105-01F4-4942-8C01-D40978F90057}" type="pres">
      <dgm:prSet presAssocID="{B62B1AFA-5A6F-D54E-AC63-5BE818B3124C}" presName="composite2" presStyleCnt="0"/>
      <dgm:spPr/>
    </dgm:pt>
    <dgm:pt modelId="{656B6542-9EF3-C247-835D-FEFE11F08A3D}" type="pres">
      <dgm:prSet presAssocID="{B62B1AFA-5A6F-D54E-AC63-5BE818B3124C}" presName="background2" presStyleLbl="node2" presStyleIdx="0" presStyleCnt="4"/>
      <dgm:spPr/>
    </dgm:pt>
    <dgm:pt modelId="{26C8D507-6C13-DC4E-BB90-8A4B41F5FF7B}" type="pres">
      <dgm:prSet presAssocID="{B62B1AFA-5A6F-D54E-AC63-5BE818B3124C}" presName="text2" presStyleLbl="fgAcc2" presStyleIdx="0" presStyleCnt="4" custLinFactY="-45830" custLinFactNeighborX="-6242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8F9652-1254-3145-B472-7CB47E43063B}" type="pres">
      <dgm:prSet presAssocID="{B62B1AFA-5A6F-D54E-AC63-5BE818B3124C}" presName="hierChild3" presStyleCnt="0"/>
      <dgm:spPr/>
    </dgm:pt>
    <dgm:pt modelId="{22BFA6F5-65FD-7E47-AF90-E8005A5BD130}" type="pres">
      <dgm:prSet presAssocID="{9452EBB4-E11D-7F41-B10E-94265850BF99}" presName="Name10" presStyleLbl="parChTrans1D2" presStyleIdx="1" presStyleCnt="4"/>
      <dgm:spPr/>
    </dgm:pt>
    <dgm:pt modelId="{021D96CB-A703-3743-B147-40B7ADCA5E3C}" type="pres">
      <dgm:prSet presAssocID="{AD3FE248-B575-1543-94F5-A0B61C573175}" presName="hierRoot2" presStyleCnt="0"/>
      <dgm:spPr/>
    </dgm:pt>
    <dgm:pt modelId="{52F967EA-D689-7148-A08B-9BEF5C3EC09B}" type="pres">
      <dgm:prSet presAssocID="{AD3FE248-B575-1543-94F5-A0B61C573175}" presName="composite2" presStyleCnt="0"/>
      <dgm:spPr/>
    </dgm:pt>
    <dgm:pt modelId="{F7295B94-282D-0E42-A9B2-7C9A64114AAD}" type="pres">
      <dgm:prSet presAssocID="{AD3FE248-B575-1543-94F5-A0B61C573175}" presName="background2" presStyleLbl="node2" presStyleIdx="1" presStyleCnt="4"/>
      <dgm:spPr/>
    </dgm:pt>
    <dgm:pt modelId="{140C71A8-5BE1-384F-B600-75930BAC0C68}" type="pres">
      <dgm:prSet presAssocID="{AD3FE248-B575-1543-94F5-A0B61C573175}" presName="text2" presStyleLbl="fgAcc2" presStyleIdx="1" presStyleCnt="4" custLinFactY="-45830" custLinFactNeighborX="-2794" custLinFactNeighborY="-100000">
        <dgm:presLayoutVars>
          <dgm:chPref val="3"/>
        </dgm:presLayoutVars>
      </dgm:prSet>
      <dgm:spPr/>
    </dgm:pt>
    <dgm:pt modelId="{35357904-70A2-F345-92BA-B1FDA2376BDD}" type="pres">
      <dgm:prSet presAssocID="{AD3FE248-B575-1543-94F5-A0B61C573175}" presName="hierChild3" presStyleCnt="0"/>
      <dgm:spPr/>
    </dgm:pt>
    <dgm:pt modelId="{2E40B6BA-6D14-9E4E-ABC1-E390DE3DA00A}" type="pres">
      <dgm:prSet presAssocID="{309F1873-1A4B-7A4D-B054-CD3BC0EAB7FC}" presName="Name10" presStyleLbl="parChTrans1D2" presStyleIdx="2" presStyleCnt="4"/>
      <dgm:spPr/>
    </dgm:pt>
    <dgm:pt modelId="{F386EC65-2334-864E-9DD7-B85F6D80AF7A}" type="pres">
      <dgm:prSet presAssocID="{1C1CBA47-3473-F149-B00C-82FB7E178762}" presName="hierRoot2" presStyleCnt="0"/>
      <dgm:spPr/>
    </dgm:pt>
    <dgm:pt modelId="{AF0E806C-E36E-D34A-A97F-DADDE166DC76}" type="pres">
      <dgm:prSet presAssocID="{1C1CBA47-3473-F149-B00C-82FB7E178762}" presName="composite2" presStyleCnt="0"/>
      <dgm:spPr/>
    </dgm:pt>
    <dgm:pt modelId="{B872FBBA-CF75-4945-92D7-F364805ABE9D}" type="pres">
      <dgm:prSet presAssocID="{1C1CBA47-3473-F149-B00C-82FB7E178762}" presName="background2" presStyleLbl="node2" presStyleIdx="2" presStyleCnt="4"/>
      <dgm:spPr/>
    </dgm:pt>
    <dgm:pt modelId="{C55ADBBF-C2A0-D64A-97DF-46E709AA1C56}" type="pres">
      <dgm:prSet presAssocID="{1C1CBA47-3473-F149-B00C-82FB7E178762}" presName="text2" presStyleLbl="fgAcc2" presStyleIdx="2" presStyleCnt="4" custLinFactY="-45830" custLinFactNeighborX="4799" custLinFactNeighborY="-100000">
        <dgm:presLayoutVars>
          <dgm:chPref val="3"/>
        </dgm:presLayoutVars>
      </dgm:prSet>
      <dgm:spPr/>
    </dgm:pt>
    <dgm:pt modelId="{7DCFFE55-B335-0B44-BFD6-F389473B8FD5}" type="pres">
      <dgm:prSet presAssocID="{1C1CBA47-3473-F149-B00C-82FB7E178762}" presName="hierChild3" presStyleCnt="0"/>
      <dgm:spPr/>
    </dgm:pt>
    <dgm:pt modelId="{9CC82634-9227-504B-A1A8-1FC1B6261AE3}" type="pres">
      <dgm:prSet presAssocID="{89026AF2-16E9-C44F-B223-4FF4A806C72C}" presName="Name10" presStyleLbl="parChTrans1D2" presStyleIdx="3" presStyleCnt="4"/>
      <dgm:spPr/>
    </dgm:pt>
    <dgm:pt modelId="{40B4018E-96CD-E343-AA8F-35A79D67E3C4}" type="pres">
      <dgm:prSet presAssocID="{98CB1BA0-5650-D04C-83D9-06044DC099F5}" presName="hierRoot2" presStyleCnt="0"/>
      <dgm:spPr/>
    </dgm:pt>
    <dgm:pt modelId="{531FCB1C-52E8-5443-BEFB-BA9B8CACC1CA}" type="pres">
      <dgm:prSet presAssocID="{98CB1BA0-5650-D04C-83D9-06044DC099F5}" presName="composite2" presStyleCnt="0"/>
      <dgm:spPr/>
    </dgm:pt>
    <dgm:pt modelId="{5241F666-DF84-994F-A141-752965D270A5}" type="pres">
      <dgm:prSet presAssocID="{98CB1BA0-5650-D04C-83D9-06044DC099F5}" presName="background2" presStyleLbl="node2" presStyleIdx="3" presStyleCnt="4"/>
      <dgm:spPr/>
    </dgm:pt>
    <dgm:pt modelId="{71B4C9E8-7BBB-974A-B5E4-77898D6BB9AF}" type="pres">
      <dgm:prSet presAssocID="{98CB1BA0-5650-D04C-83D9-06044DC099F5}" presName="text2" presStyleLbl="fgAcc2" presStyleIdx="3" presStyleCnt="4" custLinFactY="-45830" custLinFactNeighborX="9011" custLinFactNeighborY="-100000">
        <dgm:presLayoutVars>
          <dgm:chPref val="3"/>
        </dgm:presLayoutVars>
      </dgm:prSet>
      <dgm:spPr/>
    </dgm:pt>
    <dgm:pt modelId="{B5D4503D-FEF3-1F4E-8149-E2CB6FCA2690}" type="pres">
      <dgm:prSet presAssocID="{98CB1BA0-5650-D04C-83D9-06044DC099F5}" presName="hierChild3" presStyleCnt="0"/>
      <dgm:spPr/>
    </dgm:pt>
  </dgm:ptLst>
  <dgm:cxnLst>
    <dgm:cxn modelId="{54C21330-78BA-324F-A538-B52F39F4A4E7}" srcId="{D6572C8D-5AA8-9A40-B620-3531030934D6}" destId="{B62B1AFA-5A6F-D54E-AC63-5BE818B3124C}" srcOrd="0" destOrd="0" parTransId="{42558FB2-1F9F-E443-A673-7AF8483E8E11}" sibTransId="{86EC3B15-38A3-3F43-A79B-D9B5C2D74AB0}"/>
    <dgm:cxn modelId="{0CD4BE9A-B1D5-5142-A1E5-947D883287A1}" type="presOf" srcId="{98CB1BA0-5650-D04C-83D9-06044DC099F5}" destId="{71B4C9E8-7BBB-974A-B5E4-77898D6BB9AF}" srcOrd="0" destOrd="0" presId="urn:microsoft.com/office/officeart/2005/8/layout/hierarchy1"/>
    <dgm:cxn modelId="{4C6B0C97-BAA5-D54D-AA4F-C97AC2C3BD96}" type="presOf" srcId="{B62B1AFA-5A6F-D54E-AC63-5BE818B3124C}" destId="{26C8D507-6C13-DC4E-BB90-8A4B41F5FF7B}" srcOrd="0" destOrd="0" presId="urn:microsoft.com/office/officeart/2005/8/layout/hierarchy1"/>
    <dgm:cxn modelId="{FCDAB5F0-E1FC-A84E-A5B4-B1FDA3D2052D}" type="presOf" srcId="{D6572C8D-5AA8-9A40-B620-3531030934D6}" destId="{5B0F7ADA-84FF-B44C-8ADC-43EF5422D418}" srcOrd="0" destOrd="0" presId="urn:microsoft.com/office/officeart/2005/8/layout/hierarchy1"/>
    <dgm:cxn modelId="{FD7A7AAD-D0B3-7A41-9ED9-2F5FD3FB43F5}" type="presOf" srcId="{89026AF2-16E9-C44F-B223-4FF4A806C72C}" destId="{9CC82634-9227-504B-A1A8-1FC1B6261AE3}" srcOrd="0" destOrd="0" presId="urn:microsoft.com/office/officeart/2005/8/layout/hierarchy1"/>
    <dgm:cxn modelId="{021B891E-0558-3340-BF50-72C9BFC74054}" srcId="{D6572C8D-5AA8-9A40-B620-3531030934D6}" destId="{1C1CBA47-3473-F149-B00C-82FB7E178762}" srcOrd="2" destOrd="0" parTransId="{309F1873-1A4B-7A4D-B054-CD3BC0EAB7FC}" sibTransId="{244F4F2B-0BF1-984C-95A3-5CA21DC03500}"/>
    <dgm:cxn modelId="{ADDB8B6F-73FF-5141-9A26-EBEA9EF865C5}" type="presOf" srcId="{9452EBB4-E11D-7F41-B10E-94265850BF99}" destId="{22BFA6F5-65FD-7E47-AF90-E8005A5BD130}" srcOrd="0" destOrd="0" presId="urn:microsoft.com/office/officeart/2005/8/layout/hierarchy1"/>
    <dgm:cxn modelId="{E66244E4-6CB0-1242-9864-BA692EBAE7A7}" srcId="{DD8B1618-96E3-DC4D-BE8C-3707579BA296}" destId="{D6572C8D-5AA8-9A40-B620-3531030934D6}" srcOrd="0" destOrd="0" parTransId="{430A830C-EBC0-9D4A-930B-8B15DF5E4E75}" sibTransId="{05D99CD6-A475-E648-8B89-9B51E9A03976}"/>
    <dgm:cxn modelId="{C4DAEB00-0D1C-7E46-8613-E72C5A6AEEEE}" type="presOf" srcId="{42558FB2-1F9F-E443-A673-7AF8483E8E11}" destId="{C9CE41AA-28EF-1541-8725-8CDA897FFD8B}" srcOrd="0" destOrd="0" presId="urn:microsoft.com/office/officeart/2005/8/layout/hierarchy1"/>
    <dgm:cxn modelId="{7AE03ED7-EC82-B743-BF94-732EBA87DA87}" type="presOf" srcId="{309F1873-1A4B-7A4D-B054-CD3BC0EAB7FC}" destId="{2E40B6BA-6D14-9E4E-ABC1-E390DE3DA00A}" srcOrd="0" destOrd="0" presId="urn:microsoft.com/office/officeart/2005/8/layout/hierarchy1"/>
    <dgm:cxn modelId="{637EE302-AC2B-C54D-B631-6656531AC3CD}" type="presOf" srcId="{1C1CBA47-3473-F149-B00C-82FB7E178762}" destId="{C55ADBBF-C2A0-D64A-97DF-46E709AA1C56}" srcOrd="0" destOrd="0" presId="urn:microsoft.com/office/officeart/2005/8/layout/hierarchy1"/>
    <dgm:cxn modelId="{2DB8AAA3-81A8-E143-ACD1-C677427B5614}" srcId="{D6572C8D-5AA8-9A40-B620-3531030934D6}" destId="{98CB1BA0-5650-D04C-83D9-06044DC099F5}" srcOrd="3" destOrd="0" parTransId="{89026AF2-16E9-C44F-B223-4FF4A806C72C}" sibTransId="{A14D456B-3653-F447-BED0-CA681F408D8A}"/>
    <dgm:cxn modelId="{973782AF-4E51-DC4F-87EE-A3D0660ADDD9}" srcId="{D6572C8D-5AA8-9A40-B620-3531030934D6}" destId="{AD3FE248-B575-1543-94F5-A0B61C573175}" srcOrd="1" destOrd="0" parTransId="{9452EBB4-E11D-7F41-B10E-94265850BF99}" sibTransId="{B3A646F4-9D3D-024D-BA2C-76325B0A4C94}"/>
    <dgm:cxn modelId="{4905FDC7-086B-D948-8F60-E2C6F53EC605}" type="presOf" srcId="{AD3FE248-B575-1543-94F5-A0B61C573175}" destId="{140C71A8-5BE1-384F-B600-75930BAC0C68}" srcOrd="0" destOrd="0" presId="urn:microsoft.com/office/officeart/2005/8/layout/hierarchy1"/>
    <dgm:cxn modelId="{3F040822-2169-B14B-A56B-C2EA41E783B4}" type="presOf" srcId="{DD8B1618-96E3-DC4D-BE8C-3707579BA296}" destId="{6731BEBB-0E4C-104E-BFB6-2BDD994ED8B1}" srcOrd="0" destOrd="0" presId="urn:microsoft.com/office/officeart/2005/8/layout/hierarchy1"/>
    <dgm:cxn modelId="{02A24044-6968-CD44-8B75-4531074F862D}" type="presParOf" srcId="{6731BEBB-0E4C-104E-BFB6-2BDD994ED8B1}" destId="{1803D112-B553-5342-B9C9-57F1A3F9D15D}" srcOrd="0" destOrd="0" presId="urn:microsoft.com/office/officeart/2005/8/layout/hierarchy1"/>
    <dgm:cxn modelId="{B5CE7EA5-826B-0D44-B97C-2D57C3888CCE}" type="presParOf" srcId="{1803D112-B553-5342-B9C9-57F1A3F9D15D}" destId="{33662CE0-4CE2-C94A-9411-008599F94A7D}" srcOrd="0" destOrd="0" presId="urn:microsoft.com/office/officeart/2005/8/layout/hierarchy1"/>
    <dgm:cxn modelId="{1AAF2639-CE04-C747-8627-291E379B961B}" type="presParOf" srcId="{33662CE0-4CE2-C94A-9411-008599F94A7D}" destId="{ADCBC9A6-D49F-F341-907D-A2B909582619}" srcOrd="0" destOrd="0" presId="urn:microsoft.com/office/officeart/2005/8/layout/hierarchy1"/>
    <dgm:cxn modelId="{F5DDC21D-355C-234B-BEC1-F14F7DA1EB16}" type="presParOf" srcId="{33662CE0-4CE2-C94A-9411-008599F94A7D}" destId="{5B0F7ADA-84FF-B44C-8ADC-43EF5422D418}" srcOrd="1" destOrd="0" presId="urn:microsoft.com/office/officeart/2005/8/layout/hierarchy1"/>
    <dgm:cxn modelId="{EE65298A-EB09-7E45-96CE-803D441F02BC}" type="presParOf" srcId="{1803D112-B553-5342-B9C9-57F1A3F9D15D}" destId="{71193969-3888-EB45-9261-52AD742A4584}" srcOrd="1" destOrd="0" presId="urn:microsoft.com/office/officeart/2005/8/layout/hierarchy1"/>
    <dgm:cxn modelId="{06864453-3997-8745-99C6-1F8F62E078E2}" type="presParOf" srcId="{71193969-3888-EB45-9261-52AD742A4584}" destId="{C9CE41AA-28EF-1541-8725-8CDA897FFD8B}" srcOrd="0" destOrd="0" presId="urn:microsoft.com/office/officeart/2005/8/layout/hierarchy1"/>
    <dgm:cxn modelId="{C84B2A5E-2ABF-FE48-8C22-FE19FCA54D72}" type="presParOf" srcId="{71193969-3888-EB45-9261-52AD742A4584}" destId="{F173DEBF-BB91-A247-A42E-1D47BA95AAAE}" srcOrd="1" destOrd="0" presId="urn:microsoft.com/office/officeart/2005/8/layout/hierarchy1"/>
    <dgm:cxn modelId="{ABCF5FF3-DF37-D74C-9ACA-97935FA6979F}" type="presParOf" srcId="{F173DEBF-BB91-A247-A42E-1D47BA95AAAE}" destId="{88E2B105-01F4-4942-8C01-D40978F90057}" srcOrd="0" destOrd="0" presId="urn:microsoft.com/office/officeart/2005/8/layout/hierarchy1"/>
    <dgm:cxn modelId="{90A6A380-48AA-3B43-B602-F47D5BEFCE04}" type="presParOf" srcId="{88E2B105-01F4-4942-8C01-D40978F90057}" destId="{656B6542-9EF3-C247-835D-FEFE11F08A3D}" srcOrd="0" destOrd="0" presId="urn:microsoft.com/office/officeart/2005/8/layout/hierarchy1"/>
    <dgm:cxn modelId="{987103D3-F191-5049-9B43-E5243D67B633}" type="presParOf" srcId="{88E2B105-01F4-4942-8C01-D40978F90057}" destId="{26C8D507-6C13-DC4E-BB90-8A4B41F5FF7B}" srcOrd="1" destOrd="0" presId="urn:microsoft.com/office/officeart/2005/8/layout/hierarchy1"/>
    <dgm:cxn modelId="{60C65E7A-B399-3741-B42B-B019B9BC0F37}" type="presParOf" srcId="{F173DEBF-BB91-A247-A42E-1D47BA95AAAE}" destId="{558F9652-1254-3145-B472-7CB47E43063B}" srcOrd="1" destOrd="0" presId="urn:microsoft.com/office/officeart/2005/8/layout/hierarchy1"/>
    <dgm:cxn modelId="{E3D7017B-7D74-9E46-B3D0-BC4B3ACDC8D2}" type="presParOf" srcId="{71193969-3888-EB45-9261-52AD742A4584}" destId="{22BFA6F5-65FD-7E47-AF90-E8005A5BD130}" srcOrd="2" destOrd="0" presId="urn:microsoft.com/office/officeart/2005/8/layout/hierarchy1"/>
    <dgm:cxn modelId="{0D775B30-B7E9-1F41-9AE2-838325771DF9}" type="presParOf" srcId="{71193969-3888-EB45-9261-52AD742A4584}" destId="{021D96CB-A703-3743-B147-40B7ADCA5E3C}" srcOrd="3" destOrd="0" presId="urn:microsoft.com/office/officeart/2005/8/layout/hierarchy1"/>
    <dgm:cxn modelId="{FA9EB676-4417-DB40-A25C-CB1595DD93F6}" type="presParOf" srcId="{021D96CB-A703-3743-B147-40B7ADCA5E3C}" destId="{52F967EA-D689-7148-A08B-9BEF5C3EC09B}" srcOrd="0" destOrd="0" presId="urn:microsoft.com/office/officeart/2005/8/layout/hierarchy1"/>
    <dgm:cxn modelId="{C10CBC7E-F8FF-5444-BCFC-8DD8F002FB27}" type="presParOf" srcId="{52F967EA-D689-7148-A08B-9BEF5C3EC09B}" destId="{F7295B94-282D-0E42-A9B2-7C9A64114AAD}" srcOrd="0" destOrd="0" presId="urn:microsoft.com/office/officeart/2005/8/layout/hierarchy1"/>
    <dgm:cxn modelId="{0687463A-9766-7E48-8E52-FA738DEEFF46}" type="presParOf" srcId="{52F967EA-D689-7148-A08B-9BEF5C3EC09B}" destId="{140C71A8-5BE1-384F-B600-75930BAC0C68}" srcOrd="1" destOrd="0" presId="urn:microsoft.com/office/officeart/2005/8/layout/hierarchy1"/>
    <dgm:cxn modelId="{6224A13B-4F8A-7643-9C18-B6399CD95ADC}" type="presParOf" srcId="{021D96CB-A703-3743-B147-40B7ADCA5E3C}" destId="{35357904-70A2-F345-92BA-B1FDA2376BDD}" srcOrd="1" destOrd="0" presId="urn:microsoft.com/office/officeart/2005/8/layout/hierarchy1"/>
    <dgm:cxn modelId="{079BC73F-32EB-9F4B-82A0-0A340F3E0DA3}" type="presParOf" srcId="{71193969-3888-EB45-9261-52AD742A4584}" destId="{2E40B6BA-6D14-9E4E-ABC1-E390DE3DA00A}" srcOrd="4" destOrd="0" presId="urn:microsoft.com/office/officeart/2005/8/layout/hierarchy1"/>
    <dgm:cxn modelId="{612152D6-9580-514F-BC24-38D90CC7A48C}" type="presParOf" srcId="{71193969-3888-EB45-9261-52AD742A4584}" destId="{F386EC65-2334-864E-9DD7-B85F6D80AF7A}" srcOrd="5" destOrd="0" presId="urn:microsoft.com/office/officeart/2005/8/layout/hierarchy1"/>
    <dgm:cxn modelId="{D97358D5-E809-E64F-9DAE-7D430E013548}" type="presParOf" srcId="{F386EC65-2334-864E-9DD7-B85F6D80AF7A}" destId="{AF0E806C-E36E-D34A-A97F-DADDE166DC76}" srcOrd="0" destOrd="0" presId="urn:microsoft.com/office/officeart/2005/8/layout/hierarchy1"/>
    <dgm:cxn modelId="{CB85D786-F82A-B04F-A4DB-D7814F92BDC1}" type="presParOf" srcId="{AF0E806C-E36E-D34A-A97F-DADDE166DC76}" destId="{B872FBBA-CF75-4945-92D7-F364805ABE9D}" srcOrd="0" destOrd="0" presId="urn:microsoft.com/office/officeart/2005/8/layout/hierarchy1"/>
    <dgm:cxn modelId="{F581DBBE-158B-ED41-912C-2A2BC1AE7C9B}" type="presParOf" srcId="{AF0E806C-E36E-D34A-A97F-DADDE166DC76}" destId="{C55ADBBF-C2A0-D64A-97DF-46E709AA1C56}" srcOrd="1" destOrd="0" presId="urn:microsoft.com/office/officeart/2005/8/layout/hierarchy1"/>
    <dgm:cxn modelId="{1E1E898A-951D-774E-A6A3-F433535004AB}" type="presParOf" srcId="{F386EC65-2334-864E-9DD7-B85F6D80AF7A}" destId="{7DCFFE55-B335-0B44-BFD6-F389473B8FD5}" srcOrd="1" destOrd="0" presId="urn:microsoft.com/office/officeart/2005/8/layout/hierarchy1"/>
    <dgm:cxn modelId="{B69FE874-B934-8E4D-8F3A-5935E45B81B8}" type="presParOf" srcId="{71193969-3888-EB45-9261-52AD742A4584}" destId="{9CC82634-9227-504B-A1A8-1FC1B6261AE3}" srcOrd="6" destOrd="0" presId="urn:microsoft.com/office/officeart/2005/8/layout/hierarchy1"/>
    <dgm:cxn modelId="{AC57E84A-FB1F-4645-A1AF-2760ED6D1EEB}" type="presParOf" srcId="{71193969-3888-EB45-9261-52AD742A4584}" destId="{40B4018E-96CD-E343-AA8F-35A79D67E3C4}" srcOrd="7" destOrd="0" presId="urn:microsoft.com/office/officeart/2005/8/layout/hierarchy1"/>
    <dgm:cxn modelId="{12028D11-805A-B549-9AA9-3E69FFB0B5D9}" type="presParOf" srcId="{40B4018E-96CD-E343-AA8F-35A79D67E3C4}" destId="{531FCB1C-52E8-5443-BEFB-BA9B8CACC1CA}" srcOrd="0" destOrd="0" presId="urn:microsoft.com/office/officeart/2005/8/layout/hierarchy1"/>
    <dgm:cxn modelId="{3314CE8A-0F70-2F4F-B064-23D7558181EB}" type="presParOf" srcId="{531FCB1C-52E8-5443-BEFB-BA9B8CACC1CA}" destId="{5241F666-DF84-994F-A141-752965D270A5}" srcOrd="0" destOrd="0" presId="urn:microsoft.com/office/officeart/2005/8/layout/hierarchy1"/>
    <dgm:cxn modelId="{C733D923-EE12-7547-A6BA-0A097DC539AF}" type="presParOf" srcId="{531FCB1C-52E8-5443-BEFB-BA9B8CACC1CA}" destId="{71B4C9E8-7BBB-974A-B5E4-77898D6BB9AF}" srcOrd="1" destOrd="0" presId="urn:microsoft.com/office/officeart/2005/8/layout/hierarchy1"/>
    <dgm:cxn modelId="{1E2C71B2-7778-924C-8014-2E54BC95DC8D}" type="presParOf" srcId="{40B4018E-96CD-E343-AA8F-35A79D67E3C4}" destId="{B5D4503D-FEF3-1F4E-8149-E2CB6FCA269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1531764-66E1-DC44-A0C3-98CE2F548867}" type="doc">
      <dgm:prSet loTypeId="urn:microsoft.com/office/officeart/2008/layout/RadialCluster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C2E091B-D579-694F-A55B-7C12A114CAFF}">
      <dgm:prSet phldrT="[Text]"/>
      <dgm:spPr/>
      <dgm:t>
        <a:bodyPr/>
        <a:lstStyle/>
        <a:p>
          <a:r>
            <a:rPr lang="en-US" dirty="0"/>
            <a:t>SPV Owner of Aircraft</a:t>
          </a:r>
        </a:p>
      </dgm:t>
    </dgm:pt>
    <dgm:pt modelId="{D3833181-0AF2-6F42-847A-F83AA7CE6154}" type="parTrans" cxnId="{39889033-4B0A-3145-9775-F94A29082105}">
      <dgm:prSet/>
      <dgm:spPr/>
      <dgm:t>
        <a:bodyPr/>
        <a:lstStyle/>
        <a:p>
          <a:endParaRPr lang="en-US"/>
        </a:p>
      </dgm:t>
    </dgm:pt>
    <dgm:pt modelId="{4738BC96-4D25-6647-8822-26B4C0CAF74E}" type="sibTrans" cxnId="{39889033-4B0A-3145-9775-F94A29082105}">
      <dgm:prSet/>
      <dgm:spPr/>
      <dgm:t>
        <a:bodyPr/>
        <a:lstStyle/>
        <a:p>
          <a:endParaRPr lang="en-US"/>
        </a:p>
      </dgm:t>
    </dgm:pt>
    <dgm:pt modelId="{05731A24-61A2-644F-A91D-FBA7192B78AB}">
      <dgm:prSet phldrT="[Text]"/>
      <dgm:spPr/>
      <dgm:t>
        <a:bodyPr/>
        <a:lstStyle/>
        <a:p>
          <a:r>
            <a:rPr lang="en-US"/>
            <a:t>Shareholder</a:t>
          </a:r>
        </a:p>
      </dgm:t>
    </dgm:pt>
    <dgm:pt modelId="{8792F05F-6FAE-5A48-8731-696C6D2504B9}" type="parTrans" cxnId="{DD2BCCB1-CAC9-5044-9BA1-1BDB5C054E4A}">
      <dgm:prSet/>
      <dgm:spPr/>
      <dgm:t>
        <a:bodyPr/>
        <a:lstStyle/>
        <a:p>
          <a:endParaRPr lang="en-US"/>
        </a:p>
      </dgm:t>
    </dgm:pt>
    <dgm:pt modelId="{DB6A623E-FD29-1F44-A46E-3F5DC81E564B}" type="sibTrans" cxnId="{DD2BCCB1-CAC9-5044-9BA1-1BDB5C054E4A}">
      <dgm:prSet/>
      <dgm:spPr/>
      <dgm:t>
        <a:bodyPr/>
        <a:lstStyle/>
        <a:p>
          <a:endParaRPr lang="en-US"/>
        </a:p>
      </dgm:t>
    </dgm:pt>
    <dgm:pt modelId="{AB6881D6-75E4-F04B-B92E-4773D4EBF6D5}">
      <dgm:prSet phldrT="[Text]"/>
      <dgm:spPr/>
      <dgm:t>
        <a:bodyPr/>
        <a:lstStyle/>
        <a:p>
          <a:r>
            <a:rPr lang="en-US"/>
            <a:t>Fractional 'Owner'</a:t>
          </a:r>
        </a:p>
        <a:p>
          <a:r>
            <a:rPr lang="en-US"/>
            <a:t>B</a:t>
          </a:r>
        </a:p>
      </dgm:t>
    </dgm:pt>
    <dgm:pt modelId="{DB83DE50-AECF-C441-8E2A-07E1C88EFBFC}" type="parTrans" cxnId="{E36093F7-CAD0-EC4E-B999-7FDB46F33228}">
      <dgm:prSet/>
      <dgm:spPr/>
      <dgm:t>
        <a:bodyPr/>
        <a:lstStyle/>
        <a:p>
          <a:endParaRPr lang="en-US"/>
        </a:p>
      </dgm:t>
    </dgm:pt>
    <dgm:pt modelId="{49AAD8EA-F756-614E-896B-8AF3A13ABA91}" type="sibTrans" cxnId="{E36093F7-CAD0-EC4E-B999-7FDB46F33228}">
      <dgm:prSet/>
      <dgm:spPr/>
      <dgm:t>
        <a:bodyPr/>
        <a:lstStyle/>
        <a:p>
          <a:endParaRPr lang="en-US"/>
        </a:p>
      </dgm:t>
    </dgm:pt>
    <dgm:pt modelId="{C737A2F2-33CF-B24C-B815-160829B36A64}">
      <dgm:prSet/>
      <dgm:spPr/>
      <dgm:t>
        <a:bodyPr/>
        <a:lstStyle/>
        <a:p>
          <a:r>
            <a:rPr lang="en-US"/>
            <a:t>Fractional 'Owner'</a:t>
          </a:r>
        </a:p>
        <a:p>
          <a:r>
            <a:rPr lang="en-US"/>
            <a:t>A</a:t>
          </a:r>
        </a:p>
      </dgm:t>
    </dgm:pt>
    <dgm:pt modelId="{7B07B749-DF80-3743-9FB8-EF0B6BED3934}" type="parTrans" cxnId="{0B6E26D6-ACB6-3F41-9AF8-83724192DF34}">
      <dgm:prSet/>
      <dgm:spPr/>
      <dgm:t>
        <a:bodyPr/>
        <a:lstStyle/>
        <a:p>
          <a:endParaRPr lang="en-US"/>
        </a:p>
      </dgm:t>
    </dgm:pt>
    <dgm:pt modelId="{52AE4B69-3064-634E-BD8C-E7F330A48014}" type="sibTrans" cxnId="{0B6E26D6-ACB6-3F41-9AF8-83724192DF34}">
      <dgm:prSet/>
      <dgm:spPr/>
      <dgm:t>
        <a:bodyPr/>
        <a:lstStyle/>
        <a:p>
          <a:endParaRPr lang="en-US"/>
        </a:p>
      </dgm:t>
    </dgm:pt>
    <dgm:pt modelId="{EF66AFFC-3D38-704D-896C-9EECCCE0ECAE}">
      <dgm:prSet/>
      <dgm:spPr/>
      <dgm:t>
        <a:bodyPr/>
        <a:lstStyle/>
        <a:p>
          <a:r>
            <a:rPr lang="en-US"/>
            <a:t>Fractional</a:t>
          </a:r>
        </a:p>
        <a:p>
          <a:r>
            <a:rPr lang="en-US"/>
            <a:t>'Owner'</a:t>
          </a:r>
        </a:p>
        <a:p>
          <a:r>
            <a:rPr lang="en-US"/>
            <a:t>C</a:t>
          </a:r>
        </a:p>
      </dgm:t>
    </dgm:pt>
    <dgm:pt modelId="{9302D8C9-69AA-C044-8129-A813926207C3}" type="parTrans" cxnId="{7CAFCFAA-C342-5547-8EB1-5F2D67BF8EFF}">
      <dgm:prSet/>
      <dgm:spPr/>
      <dgm:t>
        <a:bodyPr/>
        <a:lstStyle/>
        <a:p>
          <a:endParaRPr lang="en-US"/>
        </a:p>
      </dgm:t>
    </dgm:pt>
    <dgm:pt modelId="{F6BFF5AC-5198-C347-B173-4B312E0FF9C7}" type="sibTrans" cxnId="{7CAFCFAA-C342-5547-8EB1-5F2D67BF8EFF}">
      <dgm:prSet/>
      <dgm:spPr/>
      <dgm:t>
        <a:bodyPr/>
        <a:lstStyle/>
        <a:p>
          <a:endParaRPr lang="en-US"/>
        </a:p>
      </dgm:t>
    </dgm:pt>
    <dgm:pt modelId="{45844999-5C5C-DE40-BCE7-8B635D90FB9B}">
      <dgm:prSet/>
      <dgm:spPr/>
      <dgm:t>
        <a:bodyPr/>
        <a:lstStyle/>
        <a:p>
          <a:r>
            <a:rPr lang="en-US"/>
            <a:t>Fractional 'Owner'</a:t>
          </a:r>
        </a:p>
        <a:p>
          <a:r>
            <a:rPr lang="en-US"/>
            <a:t>D</a:t>
          </a:r>
        </a:p>
      </dgm:t>
    </dgm:pt>
    <dgm:pt modelId="{AB0ADA50-F7DD-1643-B372-137D629B0BC9}" type="parTrans" cxnId="{DDDEA580-672E-D94B-8BE9-6E3B7DE887D1}">
      <dgm:prSet/>
      <dgm:spPr/>
      <dgm:t>
        <a:bodyPr/>
        <a:lstStyle/>
        <a:p>
          <a:endParaRPr lang="en-US"/>
        </a:p>
      </dgm:t>
    </dgm:pt>
    <dgm:pt modelId="{6DDE1447-2ACA-D04D-8ABB-7B3C249911BC}" type="sibTrans" cxnId="{DDDEA580-672E-D94B-8BE9-6E3B7DE887D1}">
      <dgm:prSet/>
      <dgm:spPr/>
      <dgm:t>
        <a:bodyPr/>
        <a:lstStyle/>
        <a:p>
          <a:endParaRPr lang="en-US"/>
        </a:p>
      </dgm:t>
    </dgm:pt>
    <dgm:pt modelId="{54D24361-8818-D94F-A571-36934E239B68}" type="pres">
      <dgm:prSet presAssocID="{E1531764-66E1-DC44-A0C3-98CE2F548867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25E4ACD7-C633-F84C-9AF1-7F4486A6C33A}" type="pres">
      <dgm:prSet presAssocID="{9C2E091B-D579-694F-A55B-7C12A114CAFF}" presName="singleCycle" presStyleCnt="0"/>
      <dgm:spPr/>
      <dgm:t>
        <a:bodyPr/>
        <a:lstStyle/>
        <a:p>
          <a:endParaRPr lang="en-US"/>
        </a:p>
      </dgm:t>
    </dgm:pt>
    <dgm:pt modelId="{16581837-E093-144B-ABEB-FDEE30F16613}" type="pres">
      <dgm:prSet presAssocID="{9C2E091B-D579-694F-A55B-7C12A114CAFF}" presName="singleCenter" presStyleLbl="node1" presStyleIdx="0" presStyleCnt="6" custLinFactNeighborX="-49588" custLinFactNeighborY="11519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E31A994A-4C6C-4347-95E2-82C74389DECD}" type="pres">
      <dgm:prSet presAssocID="{8792F05F-6FAE-5A48-8731-696C6D2504B9}" presName="Name56" presStyleLbl="parChTrans1D2" presStyleIdx="0" presStyleCnt="5"/>
      <dgm:spPr/>
      <dgm:t>
        <a:bodyPr/>
        <a:lstStyle/>
        <a:p>
          <a:endParaRPr lang="en-US"/>
        </a:p>
      </dgm:t>
    </dgm:pt>
    <dgm:pt modelId="{6E4B19A0-560E-1948-BF82-535FF660DA05}" type="pres">
      <dgm:prSet presAssocID="{05731A24-61A2-644F-A91D-FBA7192B78AB}" presName="text0" presStyleLbl="node1" presStyleIdx="1" presStyleCnt="6" custRadScaleRad="130421" custRadScaleInc="-1461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B0043E-CF16-AF4F-94A5-0E30B3E20247}" type="pres">
      <dgm:prSet presAssocID="{DB83DE50-AECF-C441-8E2A-07E1C88EFBFC}" presName="Name56" presStyleLbl="parChTrans1D2" presStyleIdx="1" presStyleCnt="5"/>
      <dgm:spPr/>
      <dgm:t>
        <a:bodyPr/>
        <a:lstStyle/>
        <a:p>
          <a:endParaRPr lang="en-US"/>
        </a:p>
      </dgm:t>
    </dgm:pt>
    <dgm:pt modelId="{DCA2C1A9-9CB7-7D4E-A50E-18DF53C3088D}" type="pres">
      <dgm:prSet presAssocID="{AB6881D6-75E4-F04B-B92E-4773D4EBF6D5}" presName="text0" presStyleLbl="node1" presStyleIdx="2" presStyleCnt="6" custRadScaleRad="83441" custRadScaleInc="-2236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B60CC6-227D-A64D-B563-950F26600BD3}" type="pres">
      <dgm:prSet presAssocID="{7B07B749-DF80-3743-9FB8-EF0B6BED3934}" presName="Name56" presStyleLbl="parChTrans1D2" presStyleIdx="2" presStyleCnt="5"/>
      <dgm:spPr/>
      <dgm:t>
        <a:bodyPr/>
        <a:lstStyle/>
        <a:p>
          <a:endParaRPr lang="en-US"/>
        </a:p>
      </dgm:t>
    </dgm:pt>
    <dgm:pt modelId="{C15BE01F-5694-5E45-B128-9FA4433A8555}" type="pres">
      <dgm:prSet presAssocID="{C737A2F2-33CF-B24C-B815-160829B36A64}" presName="text0" presStyleLbl="node1" presStyleIdx="3" presStyleCnt="6" custRadScaleRad="121943" custRadScaleInc="-2946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04B304-6CCA-3B40-BE45-C520F295FC36}" type="pres">
      <dgm:prSet presAssocID="{9302D8C9-69AA-C044-8129-A813926207C3}" presName="Name56" presStyleLbl="parChTrans1D2" presStyleIdx="3" presStyleCnt="5"/>
      <dgm:spPr/>
      <dgm:t>
        <a:bodyPr/>
        <a:lstStyle/>
        <a:p>
          <a:endParaRPr lang="en-US"/>
        </a:p>
      </dgm:t>
    </dgm:pt>
    <dgm:pt modelId="{F987E096-697E-8246-B55B-E0B537C68EDD}" type="pres">
      <dgm:prSet presAssocID="{EF66AFFC-3D38-704D-896C-9EECCCE0ECAE}" presName="text0" presStyleLbl="node1" presStyleIdx="4" presStyleCnt="6" custRadScaleRad="78380" custRadScaleInc="-3028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F39C8D-FE3D-B34D-8D9B-CF5210A772BD}" type="pres">
      <dgm:prSet presAssocID="{AB0ADA50-F7DD-1643-B372-137D629B0BC9}" presName="Name56" presStyleLbl="parChTrans1D2" presStyleIdx="4" presStyleCnt="5"/>
      <dgm:spPr/>
      <dgm:t>
        <a:bodyPr/>
        <a:lstStyle/>
        <a:p>
          <a:endParaRPr lang="en-US"/>
        </a:p>
      </dgm:t>
    </dgm:pt>
    <dgm:pt modelId="{F0CFAA7B-D074-A543-9380-6FE1E3C86D7A}" type="pres">
      <dgm:prSet presAssocID="{45844999-5C5C-DE40-BCE7-8B635D90FB9B}" presName="text0" presStyleLbl="node1" presStyleIdx="5" presStyleCnt="6" custRadScaleRad="111414" custRadScaleInc="-41746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614CCF-9A4D-3945-A903-7FEA754952C7}" type="presOf" srcId="{8792F05F-6FAE-5A48-8731-696C6D2504B9}" destId="{E31A994A-4C6C-4347-95E2-82C74389DECD}" srcOrd="0" destOrd="0" presId="urn:microsoft.com/office/officeart/2008/layout/RadialCluster"/>
    <dgm:cxn modelId="{C2D5FBDF-CB18-7342-B950-97193700387E}" type="presOf" srcId="{9302D8C9-69AA-C044-8129-A813926207C3}" destId="{6404B304-6CCA-3B40-BE45-C520F295FC36}" srcOrd="0" destOrd="0" presId="urn:microsoft.com/office/officeart/2008/layout/RadialCluster"/>
    <dgm:cxn modelId="{3F18A89A-4AB2-AF43-9B57-9758D0142AED}" type="presOf" srcId="{AB6881D6-75E4-F04B-B92E-4773D4EBF6D5}" destId="{DCA2C1A9-9CB7-7D4E-A50E-18DF53C3088D}" srcOrd="0" destOrd="0" presId="urn:microsoft.com/office/officeart/2008/layout/RadialCluster"/>
    <dgm:cxn modelId="{FB70CAD6-11F9-014D-A0DB-4DE88E0EA029}" type="presOf" srcId="{05731A24-61A2-644F-A91D-FBA7192B78AB}" destId="{6E4B19A0-560E-1948-BF82-535FF660DA05}" srcOrd="0" destOrd="0" presId="urn:microsoft.com/office/officeart/2008/layout/RadialCluster"/>
    <dgm:cxn modelId="{F64BFA1F-A45D-E64A-9F3B-F337A36F6D16}" type="presOf" srcId="{EF66AFFC-3D38-704D-896C-9EECCCE0ECAE}" destId="{F987E096-697E-8246-B55B-E0B537C68EDD}" srcOrd="0" destOrd="0" presId="urn:microsoft.com/office/officeart/2008/layout/RadialCluster"/>
    <dgm:cxn modelId="{0B6E26D6-ACB6-3F41-9AF8-83724192DF34}" srcId="{9C2E091B-D579-694F-A55B-7C12A114CAFF}" destId="{C737A2F2-33CF-B24C-B815-160829B36A64}" srcOrd="2" destOrd="0" parTransId="{7B07B749-DF80-3743-9FB8-EF0B6BED3934}" sibTransId="{52AE4B69-3064-634E-BD8C-E7F330A48014}"/>
    <dgm:cxn modelId="{51193F03-F622-AF41-B4C0-1E70779ECABF}" type="presOf" srcId="{C737A2F2-33CF-B24C-B815-160829B36A64}" destId="{C15BE01F-5694-5E45-B128-9FA4433A8555}" srcOrd="0" destOrd="0" presId="urn:microsoft.com/office/officeart/2008/layout/RadialCluster"/>
    <dgm:cxn modelId="{C21B36C2-E619-4847-80B9-CAA2A4A11C97}" type="presOf" srcId="{7B07B749-DF80-3743-9FB8-EF0B6BED3934}" destId="{BEB60CC6-227D-A64D-B563-950F26600BD3}" srcOrd="0" destOrd="0" presId="urn:microsoft.com/office/officeart/2008/layout/RadialCluster"/>
    <dgm:cxn modelId="{26883F7A-A951-A64E-A2FD-51DF77D482E4}" type="presOf" srcId="{E1531764-66E1-DC44-A0C3-98CE2F548867}" destId="{54D24361-8818-D94F-A571-36934E239B68}" srcOrd="0" destOrd="0" presId="urn:microsoft.com/office/officeart/2008/layout/RadialCluster"/>
    <dgm:cxn modelId="{DD2BCCB1-CAC9-5044-9BA1-1BDB5C054E4A}" srcId="{9C2E091B-D579-694F-A55B-7C12A114CAFF}" destId="{05731A24-61A2-644F-A91D-FBA7192B78AB}" srcOrd="0" destOrd="0" parTransId="{8792F05F-6FAE-5A48-8731-696C6D2504B9}" sibTransId="{DB6A623E-FD29-1F44-A46E-3F5DC81E564B}"/>
    <dgm:cxn modelId="{39889033-4B0A-3145-9775-F94A29082105}" srcId="{E1531764-66E1-DC44-A0C3-98CE2F548867}" destId="{9C2E091B-D579-694F-A55B-7C12A114CAFF}" srcOrd="0" destOrd="0" parTransId="{D3833181-0AF2-6F42-847A-F83AA7CE6154}" sibTransId="{4738BC96-4D25-6647-8822-26B4C0CAF74E}"/>
    <dgm:cxn modelId="{7CAFCFAA-C342-5547-8EB1-5F2D67BF8EFF}" srcId="{9C2E091B-D579-694F-A55B-7C12A114CAFF}" destId="{EF66AFFC-3D38-704D-896C-9EECCCE0ECAE}" srcOrd="3" destOrd="0" parTransId="{9302D8C9-69AA-C044-8129-A813926207C3}" sibTransId="{F6BFF5AC-5198-C347-B173-4B312E0FF9C7}"/>
    <dgm:cxn modelId="{E36093F7-CAD0-EC4E-B999-7FDB46F33228}" srcId="{9C2E091B-D579-694F-A55B-7C12A114CAFF}" destId="{AB6881D6-75E4-F04B-B92E-4773D4EBF6D5}" srcOrd="1" destOrd="0" parTransId="{DB83DE50-AECF-C441-8E2A-07E1C88EFBFC}" sibTransId="{49AAD8EA-F756-614E-896B-8AF3A13ABA91}"/>
    <dgm:cxn modelId="{81264D73-866C-864F-8C26-4A0F9190E02B}" type="presOf" srcId="{45844999-5C5C-DE40-BCE7-8B635D90FB9B}" destId="{F0CFAA7B-D074-A543-9380-6FE1E3C86D7A}" srcOrd="0" destOrd="0" presId="urn:microsoft.com/office/officeart/2008/layout/RadialCluster"/>
    <dgm:cxn modelId="{006851CD-295A-F548-92DA-3B53E688C6C7}" type="presOf" srcId="{9C2E091B-D579-694F-A55B-7C12A114CAFF}" destId="{16581837-E093-144B-ABEB-FDEE30F16613}" srcOrd="0" destOrd="0" presId="urn:microsoft.com/office/officeart/2008/layout/RadialCluster"/>
    <dgm:cxn modelId="{C1E6C05D-7ADC-FE49-BA31-3035A14A524E}" type="presOf" srcId="{AB0ADA50-F7DD-1643-B372-137D629B0BC9}" destId="{BBF39C8D-FE3D-B34D-8D9B-CF5210A772BD}" srcOrd="0" destOrd="0" presId="urn:microsoft.com/office/officeart/2008/layout/RadialCluster"/>
    <dgm:cxn modelId="{DDDEA580-672E-D94B-8BE9-6E3B7DE887D1}" srcId="{9C2E091B-D579-694F-A55B-7C12A114CAFF}" destId="{45844999-5C5C-DE40-BCE7-8B635D90FB9B}" srcOrd="4" destOrd="0" parTransId="{AB0ADA50-F7DD-1643-B372-137D629B0BC9}" sibTransId="{6DDE1447-2ACA-D04D-8ABB-7B3C249911BC}"/>
    <dgm:cxn modelId="{801C75F0-E56B-5E45-BFF5-BB843631C5BA}" type="presOf" srcId="{DB83DE50-AECF-C441-8E2A-07E1C88EFBFC}" destId="{6AB0043E-CF16-AF4F-94A5-0E30B3E20247}" srcOrd="0" destOrd="0" presId="urn:microsoft.com/office/officeart/2008/layout/RadialCluster"/>
    <dgm:cxn modelId="{EAC3FAF7-8FED-214C-A617-12913BDDDFEF}" type="presParOf" srcId="{54D24361-8818-D94F-A571-36934E239B68}" destId="{25E4ACD7-C633-F84C-9AF1-7F4486A6C33A}" srcOrd="0" destOrd="0" presId="urn:microsoft.com/office/officeart/2008/layout/RadialCluster"/>
    <dgm:cxn modelId="{A85CE596-B1A1-5943-A934-4BBD1DEEAE75}" type="presParOf" srcId="{25E4ACD7-C633-F84C-9AF1-7F4486A6C33A}" destId="{16581837-E093-144B-ABEB-FDEE30F16613}" srcOrd="0" destOrd="0" presId="urn:microsoft.com/office/officeart/2008/layout/RadialCluster"/>
    <dgm:cxn modelId="{45AE30C7-75EE-A34F-ACB8-8A74E7E37502}" type="presParOf" srcId="{25E4ACD7-C633-F84C-9AF1-7F4486A6C33A}" destId="{E31A994A-4C6C-4347-95E2-82C74389DECD}" srcOrd="1" destOrd="0" presId="urn:microsoft.com/office/officeart/2008/layout/RadialCluster"/>
    <dgm:cxn modelId="{8BF36FA3-9AA9-3846-AB6B-115CFC2C4ED7}" type="presParOf" srcId="{25E4ACD7-C633-F84C-9AF1-7F4486A6C33A}" destId="{6E4B19A0-560E-1948-BF82-535FF660DA05}" srcOrd="2" destOrd="0" presId="urn:microsoft.com/office/officeart/2008/layout/RadialCluster"/>
    <dgm:cxn modelId="{E1535C5F-4E4E-B946-A887-C7944406C4A2}" type="presParOf" srcId="{25E4ACD7-C633-F84C-9AF1-7F4486A6C33A}" destId="{6AB0043E-CF16-AF4F-94A5-0E30B3E20247}" srcOrd="3" destOrd="0" presId="urn:microsoft.com/office/officeart/2008/layout/RadialCluster"/>
    <dgm:cxn modelId="{BD610C1D-FFD8-4341-A9C4-4B7A92751122}" type="presParOf" srcId="{25E4ACD7-C633-F84C-9AF1-7F4486A6C33A}" destId="{DCA2C1A9-9CB7-7D4E-A50E-18DF53C3088D}" srcOrd="4" destOrd="0" presId="urn:microsoft.com/office/officeart/2008/layout/RadialCluster"/>
    <dgm:cxn modelId="{175B573C-7451-8A4B-A429-F3632C53AE61}" type="presParOf" srcId="{25E4ACD7-C633-F84C-9AF1-7F4486A6C33A}" destId="{BEB60CC6-227D-A64D-B563-950F26600BD3}" srcOrd="5" destOrd="0" presId="urn:microsoft.com/office/officeart/2008/layout/RadialCluster"/>
    <dgm:cxn modelId="{A3AAD3BD-94A5-3347-9494-6193C2CED6A8}" type="presParOf" srcId="{25E4ACD7-C633-F84C-9AF1-7F4486A6C33A}" destId="{C15BE01F-5694-5E45-B128-9FA4433A8555}" srcOrd="6" destOrd="0" presId="urn:microsoft.com/office/officeart/2008/layout/RadialCluster"/>
    <dgm:cxn modelId="{7283FEBC-E757-1C44-8C2E-CD5D6D3C098D}" type="presParOf" srcId="{25E4ACD7-C633-F84C-9AF1-7F4486A6C33A}" destId="{6404B304-6CCA-3B40-BE45-C520F295FC36}" srcOrd="7" destOrd="0" presId="urn:microsoft.com/office/officeart/2008/layout/RadialCluster"/>
    <dgm:cxn modelId="{E2BCDF99-9E89-2E49-8DDF-032A4087B651}" type="presParOf" srcId="{25E4ACD7-C633-F84C-9AF1-7F4486A6C33A}" destId="{F987E096-697E-8246-B55B-E0B537C68EDD}" srcOrd="8" destOrd="0" presId="urn:microsoft.com/office/officeart/2008/layout/RadialCluster"/>
    <dgm:cxn modelId="{AC143135-7C0D-AD4C-9104-FB6C86FC975D}" type="presParOf" srcId="{25E4ACD7-C633-F84C-9AF1-7F4486A6C33A}" destId="{BBF39C8D-FE3D-B34D-8D9B-CF5210A772BD}" srcOrd="9" destOrd="0" presId="urn:microsoft.com/office/officeart/2008/layout/RadialCluster"/>
    <dgm:cxn modelId="{68662B94-EF4A-0847-B1C9-B99112084269}" type="presParOf" srcId="{25E4ACD7-C633-F84C-9AF1-7F4486A6C33A}" destId="{F0CFAA7B-D074-A543-9380-6FE1E3C86D7A}" srcOrd="10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52BF3B2-673B-9F47-A61A-3430C969B2A1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CD2915-F7B9-7742-880F-243161DCDFA4}">
      <dgm:prSet phldrT="[Text]"/>
      <dgm:spPr/>
      <dgm:t>
        <a:bodyPr/>
        <a:lstStyle/>
        <a:p>
          <a:r>
            <a:rPr lang="en-US"/>
            <a:t>Shareholder</a:t>
          </a:r>
        </a:p>
      </dgm:t>
    </dgm:pt>
    <dgm:pt modelId="{CA2F008F-4A24-F449-8C8A-B4314D5354D8}" type="parTrans" cxnId="{6609DBA1-BAFD-994E-8972-24CA72A3C259}">
      <dgm:prSet/>
      <dgm:spPr/>
      <dgm:t>
        <a:bodyPr/>
        <a:lstStyle/>
        <a:p>
          <a:endParaRPr lang="en-US"/>
        </a:p>
      </dgm:t>
    </dgm:pt>
    <dgm:pt modelId="{3DC511C8-FC47-064A-8438-D1D2C42DA0C5}" type="sibTrans" cxnId="{6609DBA1-BAFD-994E-8972-24CA72A3C259}">
      <dgm:prSet/>
      <dgm:spPr/>
      <dgm:t>
        <a:bodyPr/>
        <a:lstStyle/>
        <a:p>
          <a:endParaRPr lang="en-US"/>
        </a:p>
      </dgm:t>
    </dgm:pt>
    <dgm:pt modelId="{C52BAD02-4201-7C49-BAA8-516BFDD8AFBA}">
      <dgm:prSet phldrT="[Text]"/>
      <dgm:spPr/>
      <dgm:t>
        <a:bodyPr/>
        <a:lstStyle/>
        <a:p>
          <a:r>
            <a:rPr lang="en-US"/>
            <a:t>SPV </a:t>
          </a:r>
        </a:p>
        <a:p>
          <a:r>
            <a:rPr lang="en-US"/>
            <a:t>Owner of 1/4 Aircraft</a:t>
          </a:r>
        </a:p>
      </dgm:t>
    </dgm:pt>
    <dgm:pt modelId="{C8EEE104-1090-3C41-A1E7-81BF7D3D8FB6}" type="parTrans" cxnId="{F8DCD84D-3F8D-CB45-9F5C-214CF43AAC0C}">
      <dgm:prSet/>
      <dgm:spPr/>
      <dgm:t>
        <a:bodyPr/>
        <a:lstStyle/>
        <a:p>
          <a:endParaRPr lang="en-US"/>
        </a:p>
      </dgm:t>
    </dgm:pt>
    <dgm:pt modelId="{3D2615A2-5895-1A48-9A57-18F3A6A109F0}" type="sibTrans" cxnId="{F8DCD84D-3F8D-CB45-9F5C-214CF43AAC0C}">
      <dgm:prSet/>
      <dgm:spPr/>
      <dgm:t>
        <a:bodyPr/>
        <a:lstStyle/>
        <a:p>
          <a:endParaRPr lang="en-US"/>
        </a:p>
      </dgm:t>
    </dgm:pt>
    <dgm:pt modelId="{1C60FCF8-6A4B-E04D-A632-F68BF9D2A105}" type="pres">
      <dgm:prSet presAssocID="{352BF3B2-673B-9F47-A61A-3430C969B2A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F1A6ADD-A92B-9645-91D2-A32DC3AF4947}" type="pres">
      <dgm:prSet presAssocID="{FECD2915-F7B9-7742-880F-243161DCDFA4}" presName="hierRoot1" presStyleCnt="0"/>
      <dgm:spPr/>
    </dgm:pt>
    <dgm:pt modelId="{9105201F-2D59-F647-8512-BCE8A432D385}" type="pres">
      <dgm:prSet presAssocID="{FECD2915-F7B9-7742-880F-243161DCDFA4}" presName="composite" presStyleCnt="0"/>
      <dgm:spPr/>
    </dgm:pt>
    <dgm:pt modelId="{1E4920E2-5A06-294B-BC66-B6CEFD001BCF}" type="pres">
      <dgm:prSet presAssocID="{FECD2915-F7B9-7742-880F-243161DCDFA4}" presName="background" presStyleLbl="node0" presStyleIdx="0" presStyleCnt="1"/>
      <dgm:spPr/>
    </dgm:pt>
    <dgm:pt modelId="{75160673-93E4-CF45-B0CC-491A4EC7CC38}" type="pres">
      <dgm:prSet presAssocID="{FECD2915-F7B9-7742-880F-243161DCDFA4}" presName="text" presStyleLbl="fgAcc0" presStyleIdx="0" presStyleCnt="1" custScaleX="69530" custScaleY="570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22A077-BC18-7F4A-B8E3-AC1C39E02A8A}" type="pres">
      <dgm:prSet presAssocID="{FECD2915-F7B9-7742-880F-243161DCDFA4}" presName="hierChild2" presStyleCnt="0"/>
      <dgm:spPr/>
    </dgm:pt>
    <dgm:pt modelId="{85A26EEE-47A7-FB47-AEE7-AE328A8D7FF6}" type="pres">
      <dgm:prSet presAssocID="{C8EEE104-1090-3C41-A1E7-81BF7D3D8FB6}" presName="Name10" presStyleLbl="parChTrans1D2" presStyleIdx="0" presStyleCnt="1"/>
      <dgm:spPr/>
      <dgm:t>
        <a:bodyPr/>
        <a:lstStyle/>
        <a:p>
          <a:endParaRPr lang="en-US"/>
        </a:p>
      </dgm:t>
    </dgm:pt>
    <dgm:pt modelId="{BBFDE3D0-A302-FB43-9B3F-A6056FBDE2B2}" type="pres">
      <dgm:prSet presAssocID="{C52BAD02-4201-7C49-BAA8-516BFDD8AFBA}" presName="hierRoot2" presStyleCnt="0"/>
      <dgm:spPr/>
    </dgm:pt>
    <dgm:pt modelId="{0FA43CC7-C843-9A4F-949D-6722CAA0B892}" type="pres">
      <dgm:prSet presAssocID="{C52BAD02-4201-7C49-BAA8-516BFDD8AFBA}" presName="composite2" presStyleCnt="0"/>
      <dgm:spPr/>
    </dgm:pt>
    <dgm:pt modelId="{F3DB1681-DFC3-3545-BB0A-E7FB3CBF92BC}" type="pres">
      <dgm:prSet presAssocID="{C52BAD02-4201-7C49-BAA8-516BFDD8AFBA}" presName="background2" presStyleLbl="node2" presStyleIdx="0" presStyleCnt="1"/>
      <dgm:spPr/>
    </dgm:pt>
    <dgm:pt modelId="{0DB0B9B6-1B69-8D48-8155-427A99B25405}" type="pres">
      <dgm:prSet presAssocID="{C52BAD02-4201-7C49-BAA8-516BFDD8AFBA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F14DEE-863A-0548-890F-8E8A2D33D29D}" type="pres">
      <dgm:prSet presAssocID="{C52BAD02-4201-7C49-BAA8-516BFDD8AFBA}" presName="hierChild3" presStyleCnt="0"/>
      <dgm:spPr/>
    </dgm:pt>
  </dgm:ptLst>
  <dgm:cxnLst>
    <dgm:cxn modelId="{C4414E2F-586A-0244-AF0F-F0868F91BF18}" type="presOf" srcId="{C52BAD02-4201-7C49-BAA8-516BFDD8AFBA}" destId="{0DB0B9B6-1B69-8D48-8155-427A99B25405}" srcOrd="0" destOrd="0" presId="urn:microsoft.com/office/officeart/2005/8/layout/hierarchy1"/>
    <dgm:cxn modelId="{F8DCD84D-3F8D-CB45-9F5C-214CF43AAC0C}" srcId="{FECD2915-F7B9-7742-880F-243161DCDFA4}" destId="{C52BAD02-4201-7C49-BAA8-516BFDD8AFBA}" srcOrd="0" destOrd="0" parTransId="{C8EEE104-1090-3C41-A1E7-81BF7D3D8FB6}" sibTransId="{3D2615A2-5895-1A48-9A57-18F3A6A109F0}"/>
    <dgm:cxn modelId="{6609DBA1-BAFD-994E-8972-24CA72A3C259}" srcId="{352BF3B2-673B-9F47-A61A-3430C969B2A1}" destId="{FECD2915-F7B9-7742-880F-243161DCDFA4}" srcOrd="0" destOrd="0" parTransId="{CA2F008F-4A24-F449-8C8A-B4314D5354D8}" sibTransId="{3DC511C8-FC47-064A-8438-D1D2C42DA0C5}"/>
    <dgm:cxn modelId="{9C4C8DAE-2C9F-2246-BD4A-AB5BA5702124}" type="presOf" srcId="{FECD2915-F7B9-7742-880F-243161DCDFA4}" destId="{75160673-93E4-CF45-B0CC-491A4EC7CC38}" srcOrd="0" destOrd="0" presId="urn:microsoft.com/office/officeart/2005/8/layout/hierarchy1"/>
    <dgm:cxn modelId="{FB1EB153-E2E8-DE4A-94C3-E4F35E960917}" type="presOf" srcId="{C8EEE104-1090-3C41-A1E7-81BF7D3D8FB6}" destId="{85A26EEE-47A7-FB47-AEE7-AE328A8D7FF6}" srcOrd="0" destOrd="0" presId="urn:microsoft.com/office/officeart/2005/8/layout/hierarchy1"/>
    <dgm:cxn modelId="{381B7A42-1C38-1A49-951F-8038EFF2B199}" type="presOf" srcId="{352BF3B2-673B-9F47-A61A-3430C969B2A1}" destId="{1C60FCF8-6A4B-E04D-A632-F68BF9D2A105}" srcOrd="0" destOrd="0" presId="urn:microsoft.com/office/officeart/2005/8/layout/hierarchy1"/>
    <dgm:cxn modelId="{B2350F25-84C7-6349-A924-F3F1080D617B}" type="presParOf" srcId="{1C60FCF8-6A4B-E04D-A632-F68BF9D2A105}" destId="{1F1A6ADD-A92B-9645-91D2-A32DC3AF4947}" srcOrd="0" destOrd="0" presId="urn:microsoft.com/office/officeart/2005/8/layout/hierarchy1"/>
    <dgm:cxn modelId="{44795EE9-A723-5D48-838A-FCA07F9DC98F}" type="presParOf" srcId="{1F1A6ADD-A92B-9645-91D2-A32DC3AF4947}" destId="{9105201F-2D59-F647-8512-BCE8A432D385}" srcOrd="0" destOrd="0" presId="urn:microsoft.com/office/officeart/2005/8/layout/hierarchy1"/>
    <dgm:cxn modelId="{F94959A3-316B-584F-839C-1E9793EBD203}" type="presParOf" srcId="{9105201F-2D59-F647-8512-BCE8A432D385}" destId="{1E4920E2-5A06-294B-BC66-B6CEFD001BCF}" srcOrd="0" destOrd="0" presId="urn:microsoft.com/office/officeart/2005/8/layout/hierarchy1"/>
    <dgm:cxn modelId="{DE85E5CC-2981-1140-9D32-08BBA55CA1BE}" type="presParOf" srcId="{9105201F-2D59-F647-8512-BCE8A432D385}" destId="{75160673-93E4-CF45-B0CC-491A4EC7CC38}" srcOrd="1" destOrd="0" presId="urn:microsoft.com/office/officeart/2005/8/layout/hierarchy1"/>
    <dgm:cxn modelId="{20E4806C-CBD2-554F-B323-95CBB1C13CB1}" type="presParOf" srcId="{1F1A6ADD-A92B-9645-91D2-A32DC3AF4947}" destId="{2C22A077-BC18-7F4A-B8E3-AC1C39E02A8A}" srcOrd="1" destOrd="0" presId="urn:microsoft.com/office/officeart/2005/8/layout/hierarchy1"/>
    <dgm:cxn modelId="{DC16878B-407C-E14F-8ADF-4B61B27AAD4A}" type="presParOf" srcId="{2C22A077-BC18-7F4A-B8E3-AC1C39E02A8A}" destId="{85A26EEE-47A7-FB47-AEE7-AE328A8D7FF6}" srcOrd="0" destOrd="0" presId="urn:microsoft.com/office/officeart/2005/8/layout/hierarchy1"/>
    <dgm:cxn modelId="{EF3EAF49-7936-944A-8DCC-799E557C0ECD}" type="presParOf" srcId="{2C22A077-BC18-7F4A-B8E3-AC1C39E02A8A}" destId="{BBFDE3D0-A302-FB43-9B3F-A6056FBDE2B2}" srcOrd="1" destOrd="0" presId="urn:microsoft.com/office/officeart/2005/8/layout/hierarchy1"/>
    <dgm:cxn modelId="{9F764315-D8CD-5843-A70F-DD80C043602C}" type="presParOf" srcId="{BBFDE3D0-A302-FB43-9B3F-A6056FBDE2B2}" destId="{0FA43CC7-C843-9A4F-949D-6722CAA0B892}" srcOrd="0" destOrd="0" presId="urn:microsoft.com/office/officeart/2005/8/layout/hierarchy1"/>
    <dgm:cxn modelId="{3A4B580C-4A10-AD44-990A-E28A126A508A}" type="presParOf" srcId="{0FA43CC7-C843-9A4F-949D-6722CAA0B892}" destId="{F3DB1681-DFC3-3545-BB0A-E7FB3CBF92BC}" srcOrd="0" destOrd="0" presId="urn:microsoft.com/office/officeart/2005/8/layout/hierarchy1"/>
    <dgm:cxn modelId="{8364D4C3-D6BA-B34C-8ED8-BB499EF3AC81}" type="presParOf" srcId="{0FA43CC7-C843-9A4F-949D-6722CAA0B892}" destId="{0DB0B9B6-1B69-8D48-8155-427A99B25405}" srcOrd="1" destOrd="0" presId="urn:microsoft.com/office/officeart/2005/8/layout/hierarchy1"/>
    <dgm:cxn modelId="{2DF9509C-DAF6-2045-8871-E044F7D07D66}" type="presParOf" srcId="{BBFDE3D0-A302-FB43-9B3F-A6056FBDE2B2}" destId="{64F14DEE-863A-0548-890F-8E8A2D33D29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52BF3B2-673B-9F47-A61A-3430C969B2A1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CD2915-F7B9-7742-880F-243161DCDFA4}">
      <dgm:prSet phldrT="[Text]"/>
      <dgm:spPr/>
      <dgm:t>
        <a:bodyPr/>
        <a:lstStyle/>
        <a:p>
          <a:r>
            <a:rPr lang="en-US"/>
            <a:t>Shareholder</a:t>
          </a:r>
        </a:p>
      </dgm:t>
    </dgm:pt>
    <dgm:pt modelId="{CA2F008F-4A24-F449-8C8A-B4314D5354D8}" type="parTrans" cxnId="{6609DBA1-BAFD-994E-8972-24CA72A3C259}">
      <dgm:prSet/>
      <dgm:spPr/>
      <dgm:t>
        <a:bodyPr/>
        <a:lstStyle/>
        <a:p>
          <a:endParaRPr lang="en-US"/>
        </a:p>
      </dgm:t>
    </dgm:pt>
    <dgm:pt modelId="{3DC511C8-FC47-064A-8438-D1D2C42DA0C5}" type="sibTrans" cxnId="{6609DBA1-BAFD-994E-8972-24CA72A3C259}">
      <dgm:prSet/>
      <dgm:spPr/>
      <dgm:t>
        <a:bodyPr/>
        <a:lstStyle/>
        <a:p>
          <a:endParaRPr lang="en-US"/>
        </a:p>
      </dgm:t>
    </dgm:pt>
    <dgm:pt modelId="{C52BAD02-4201-7C49-BAA8-516BFDD8AFBA}">
      <dgm:prSet phldrT="[Text]"/>
      <dgm:spPr/>
      <dgm:t>
        <a:bodyPr/>
        <a:lstStyle/>
        <a:p>
          <a:r>
            <a:rPr lang="en-US"/>
            <a:t>SPV </a:t>
          </a:r>
        </a:p>
        <a:p>
          <a:r>
            <a:rPr lang="en-US"/>
            <a:t>Owner of 1/4 Aircraft</a:t>
          </a:r>
        </a:p>
      </dgm:t>
    </dgm:pt>
    <dgm:pt modelId="{C8EEE104-1090-3C41-A1E7-81BF7D3D8FB6}" type="parTrans" cxnId="{F8DCD84D-3F8D-CB45-9F5C-214CF43AAC0C}">
      <dgm:prSet/>
      <dgm:spPr/>
      <dgm:t>
        <a:bodyPr/>
        <a:lstStyle/>
        <a:p>
          <a:endParaRPr lang="en-US"/>
        </a:p>
      </dgm:t>
    </dgm:pt>
    <dgm:pt modelId="{3D2615A2-5895-1A48-9A57-18F3A6A109F0}" type="sibTrans" cxnId="{F8DCD84D-3F8D-CB45-9F5C-214CF43AAC0C}">
      <dgm:prSet/>
      <dgm:spPr/>
      <dgm:t>
        <a:bodyPr/>
        <a:lstStyle/>
        <a:p>
          <a:endParaRPr lang="en-US"/>
        </a:p>
      </dgm:t>
    </dgm:pt>
    <dgm:pt modelId="{1C60FCF8-6A4B-E04D-A632-F68BF9D2A105}" type="pres">
      <dgm:prSet presAssocID="{352BF3B2-673B-9F47-A61A-3430C969B2A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F1A6ADD-A92B-9645-91D2-A32DC3AF4947}" type="pres">
      <dgm:prSet presAssocID="{FECD2915-F7B9-7742-880F-243161DCDFA4}" presName="hierRoot1" presStyleCnt="0"/>
      <dgm:spPr/>
    </dgm:pt>
    <dgm:pt modelId="{9105201F-2D59-F647-8512-BCE8A432D385}" type="pres">
      <dgm:prSet presAssocID="{FECD2915-F7B9-7742-880F-243161DCDFA4}" presName="composite" presStyleCnt="0"/>
      <dgm:spPr/>
    </dgm:pt>
    <dgm:pt modelId="{1E4920E2-5A06-294B-BC66-B6CEFD001BCF}" type="pres">
      <dgm:prSet presAssocID="{FECD2915-F7B9-7742-880F-243161DCDFA4}" presName="background" presStyleLbl="node0" presStyleIdx="0" presStyleCnt="1"/>
      <dgm:spPr/>
    </dgm:pt>
    <dgm:pt modelId="{75160673-93E4-CF45-B0CC-491A4EC7CC38}" type="pres">
      <dgm:prSet presAssocID="{FECD2915-F7B9-7742-880F-243161DCDFA4}" presName="text" presStyleLbl="fgAcc0" presStyleIdx="0" presStyleCnt="1" custScaleX="69530" custScaleY="570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22A077-BC18-7F4A-B8E3-AC1C39E02A8A}" type="pres">
      <dgm:prSet presAssocID="{FECD2915-F7B9-7742-880F-243161DCDFA4}" presName="hierChild2" presStyleCnt="0"/>
      <dgm:spPr/>
    </dgm:pt>
    <dgm:pt modelId="{85A26EEE-47A7-FB47-AEE7-AE328A8D7FF6}" type="pres">
      <dgm:prSet presAssocID="{C8EEE104-1090-3C41-A1E7-81BF7D3D8FB6}" presName="Name10" presStyleLbl="parChTrans1D2" presStyleIdx="0" presStyleCnt="1"/>
      <dgm:spPr/>
      <dgm:t>
        <a:bodyPr/>
        <a:lstStyle/>
        <a:p>
          <a:endParaRPr lang="en-US"/>
        </a:p>
      </dgm:t>
    </dgm:pt>
    <dgm:pt modelId="{BBFDE3D0-A302-FB43-9B3F-A6056FBDE2B2}" type="pres">
      <dgm:prSet presAssocID="{C52BAD02-4201-7C49-BAA8-516BFDD8AFBA}" presName="hierRoot2" presStyleCnt="0"/>
      <dgm:spPr/>
    </dgm:pt>
    <dgm:pt modelId="{0FA43CC7-C843-9A4F-949D-6722CAA0B892}" type="pres">
      <dgm:prSet presAssocID="{C52BAD02-4201-7C49-BAA8-516BFDD8AFBA}" presName="composite2" presStyleCnt="0"/>
      <dgm:spPr/>
    </dgm:pt>
    <dgm:pt modelId="{F3DB1681-DFC3-3545-BB0A-E7FB3CBF92BC}" type="pres">
      <dgm:prSet presAssocID="{C52BAD02-4201-7C49-BAA8-516BFDD8AFBA}" presName="background2" presStyleLbl="node2" presStyleIdx="0" presStyleCnt="1"/>
      <dgm:spPr/>
    </dgm:pt>
    <dgm:pt modelId="{0DB0B9B6-1B69-8D48-8155-427A99B25405}" type="pres">
      <dgm:prSet presAssocID="{C52BAD02-4201-7C49-BAA8-516BFDD8AFBA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F14DEE-863A-0548-890F-8E8A2D33D29D}" type="pres">
      <dgm:prSet presAssocID="{C52BAD02-4201-7C49-BAA8-516BFDD8AFBA}" presName="hierChild3" presStyleCnt="0"/>
      <dgm:spPr/>
    </dgm:pt>
  </dgm:ptLst>
  <dgm:cxnLst>
    <dgm:cxn modelId="{C4414E2F-586A-0244-AF0F-F0868F91BF18}" type="presOf" srcId="{C52BAD02-4201-7C49-BAA8-516BFDD8AFBA}" destId="{0DB0B9B6-1B69-8D48-8155-427A99B25405}" srcOrd="0" destOrd="0" presId="urn:microsoft.com/office/officeart/2005/8/layout/hierarchy1"/>
    <dgm:cxn modelId="{F8DCD84D-3F8D-CB45-9F5C-214CF43AAC0C}" srcId="{FECD2915-F7B9-7742-880F-243161DCDFA4}" destId="{C52BAD02-4201-7C49-BAA8-516BFDD8AFBA}" srcOrd="0" destOrd="0" parTransId="{C8EEE104-1090-3C41-A1E7-81BF7D3D8FB6}" sibTransId="{3D2615A2-5895-1A48-9A57-18F3A6A109F0}"/>
    <dgm:cxn modelId="{6609DBA1-BAFD-994E-8972-24CA72A3C259}" srcId="{352BF3B2-673B-9F47-A61A-3430C969B2A1}" destId="{FECD2915-F7B9-7742-880F-243161DCDFA4}" srcOrd="0" destOrd="0" parTransId="{CA2F008F-4A24-F449-8C8A-B4314D5354D8}" sibTransId="{3DC511C8-FC47-064A-8438-D1D2C42DA0C5}"/>
    <dgm:cxn modelId="{9C4C8DAE-2C9F-2246-BD4A-AB5BA5702124}" type="presOf" srcId="{FECD2915-F7B9-7742-880F-243161DCDFA4}" destId="{75160673-93E4-CF45-B0CC-491A4EC7CC38}" srcOrd="0" destOrd="0" presId="urn:microsoft.com/office/officeart/2005/8/layout/hierarchy1"/>
    <dgm:cxn modelId="{FB1EB153-E2E8-DE4A-94C3-E4F35E960917}" type="presOf" srcId="{C8EEE104-1090-3C41-A1E7-81BF7D3D8FB6}" destId="{85A26EEE-47A7-FB47-AEE7-AE328A8D7FF6}" srcOrd="0" destOrd="0" presId="urn:microsoft.com/office/officeart/2005/8/layout/hierarchy1"/>
    <dgm:cxn modelId="{381B7A42-1C38-1A49-951F-8038EFF2B199}" type="presOf" srcId="{352BF3B2-673B-9F47-A61A-3430C969B2A1}" destId="{1C60FCF8-6A4B-E04D-A632-F68BF9D2A105}" srcOrd="0" destOrd="0" presId="urn:microsoft.com/office/officeart/2005/8/layout/hierarchy1"/>
    <dgm:cxn modelId="{B2350F25-84C7-6349-A924-F3F1080D617B}" type="presParOf" srcId="{1C60FCF8-6A4B-E04D-A632-F68BF9D2A105}" destId="{1F1A6ADD-A92B-9645-91D2-A32DC3AF4947}" srcOrd="0" destOrd="0" presId="urn:microsoft.com/office/officeart/2005/8/layout/hierarchy1"/>
    <dgm:cxn modelId="{44795EE9-A723-5D48-838A-FCA07F9DC98F}" type="presParOf" srcId="{1F1A6ADD-A92B-9645-91D2-A32DC3AF4947}" destId="{9105201F-2D59-F647-8512-BCE8A432D385}" srcOrd="0" destOrd="0" presId="urn:microsoft.com/office/officeart/2005/8/layout/hierarchy1"/>
    <dgm:cxn modelId="{F94959A3-316B-584F-839C-1E9793EBD203}" type="presParOf" srcId="{9105201F-2D59-F647-8512-BCE8A432D385}" destId="{1E4920E2-5A06-294B-BC66-B6CEFD001BCF}" srcOrd="0" destOrd="0" presId="urn:microsoft.com/office/officeart/2005/8/layout/hierarchy1"/>
    <dgm:cxn modelId="{DE85E5CC-2981-1140-9D32-08BBA55CA1BE}" type="presParOf" srcId="{9105201F-2D59-F647-8512-BCE8A432D385}" destId="{75160673-93E4-CF45-B0CC-491A4EC7CC38}" srcOrd="1" destOrd="0" presId="urn:microsoft.com/office/officeart/2005/8/layout/hierarchy1"/>
    <dgm:cxn modelId="{20E4806C-CBD2-554F-B323-95CBB1C13CB1}" type="presParOf" srcId="{1F1A6ADD-A92B-9645-91D2-A32DC3AF4947}" destId="{2C22A077-BC18-7F4A-B8E3-AC1C39E02A8A}" srcOrd="1" destOrd="0" presId="urn:microsoft.com/office/officeart/2005/8/layout/hierarchy1"/>
    <dgm:cxn modelId="{DC16878B-407C-E14F-8ADF-4B61B27AAD4A}" type="presParOf" srcId="{2C22A077-BC18-7F4A-B8E3-AC1C39E02A8A}" destId="{85A26EEE-47A7-FB47-AEE7-AE328A8D7FF6}" srcOrd="0" destOrd="0" presId="urn:microsoft.com/office/officeart/2005/8/layout/hierarchy1"/>
    <dgm:cxn modelId="{EF3EAF49-7936-944A-8DCC-799E557C0ECD}" type="presParOf" srcId="{2C22A077-BC18-7F4A-B8E3-AC1C39E02A8A}" destId="{BBFDE3D0-A302-FB43-9B3F-A6056FBDE2B2}" srcOrd="1" destOrd="0" presId="urn:microsoft.com/office/officeart/2005/8/layout/hierarchy1"/>
    <dgm:cxn modelId="{9F764315-D8CD-5843-A70F-DD80C043602C}" type="presParOf" srcId="{BBFDE3D0-A302-FB43-9B3F-A6056FBDE2B2}" destId="{0FA43CC7-C843-9A4F-949D-6722CAA0B892}" srcOrd="0" destOrd="0" presId="urn:microsoft.com/office/officeart/2005/8/layout/hierarchy1"/>
    <dgm:cxn modelId="{3A4B580C-4A10-AD44-990A-E28A126A508A}" type="presParOf" srcId="{0FA43CC7-C843-9A4F-949D-6722CAA0B892}" destId="{F3DB1681-DFC3-3545-BB0A-E7FB3CBF92BC}" srcOrd="0" destOrd="0" presId="urn:microsoft.com/office/officeart/2005/8/layout/hierarchy1"/>
    <dgm:cxn modelId="{8364D4C3-D6BA-B34C-8ED8-BB499EF3AC81}" type="presParOf" srcId="{0FA43CC7-C843-9A4F-949D-6722CAA0B892}" destId="{0DB0B9B6-1B69-8D48-8155-427A99B25405}" srcOrd="1" destOrd="0" presId="urn:microsoft.com/office/officeart/2005/8/layout/hierarchy1"/>
    <dgm:cxn modelId="{2DF9509C-DAF6-2045-8871-E044F7D07D66}" type="presParOf" srcId="{BBFDE3D0-A302-FB43-9B3F-A6056FBDE2B2}" destId="{64F14DEE-863A-0548-890F-8E8A2D33D29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52BF3B2-673B-9F47-A61A-3430C969B2A1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CD2915-F7B9-7742-880F-243161DCDFA4}">
      <dgm:prSet phldrT="[Text]"/>
      <dgm:spPr/>
      <dgm:t>
        <a:bodyPr/>
        <a:lstStyle/>
        <a:p>
          <a:r>
            <a:rPr lang="en-US" dirty="0"/>
            <a:t>Shareholder</a:t>
          </a:r>
        </a:p>
      </dgm:t>
    </dgm:pt>
    <dgm:pt modelId="{CA2F008F-4A24-F449-8C8A-B4314D5354D8}" type="parTrans" cxnId="{6609DBA1-BAFD-994E-8972-24CA72A3C259}">
      <dgm:prSet/>
      <dgm:spPr/>
      <dgm:t>
        <a:bodyPr/>
        <a:lstStyle/>
        <a:p>
          <a:endParaRPr lang="en-US"/>
        </a:p>
      </dgm:t>
    </dgm:pt>
    <dgm:pt modelId="{3DC511C8-FC47-064A-8438-D1D2C42DA0C5}" type="sibTrans" cxnId="{6609DBA1-BAFD-994E-8972-24CA72A3C259}">
      <dgm:prSet/>
      <dgm:spPr/>
      <dgm:t>
        <a:bodyPr/>
        <a:lstStyle/>
        <a:p>
          <a:endParaRPr lang="en-US"/>
        </a:p>
      </dgm:t>
    </dgm:pt>
    <dgm:pt modelId="{C52BAD02-4201-7C49-BAA8-516BFDD8AFBA}">
      <dgm:prSet phldrT="[Text]"/>
      <dgm:spPr/>
      <dgm:t>
        <a:bodyPr/>
        <a:lstStyle/>
        <a:p>
          <a:r>
            <a:rPr lang="en-US"/>
            <a:t>SPV </a:t>
          </a:r>
        </a:p>
        <a:p>
          <a:r>
            <a:rPr lang="en-US"/>
            <a:t>Owner of 1/4 Aircraft</a:t>
          </a:r>
        </a:p>
      </dgm:t>
    </dgm:pt>
    <dgm:pt modelId="{C8EEE104-1090-3C41-A1E7-81BF7D3D8FB6}" type="parTrans" cxnId="{F8DCD84D-3F8D-CB45-9F5C-214CF43AAC0C}">
      <dgm:prSet/>
      <dgm:spPr/>
      <dgm:t>
        <a:bodyPr/>
        <a:lstStyle/>
        <a:p>
          <a:endParaRPr lang="en-US"/>
        </a:p>
      </dgm:t>
    </dgm:pt>
    <dgm:pt modelId="{3D2615A2-5895-1A48-9A57-18F3A6A109F0}" type="sibTrans" cxnId="{F8DCD84D-3F8D-CB45-9F5C-214CF43AAC0C}">
      <dgm:prSet/>
      <dgm:spPr/>
      <dgm:t>
        <a:bodyPr/>
        <a:lstStyle/>
        <a:p>
          <a:endParaRPr lang="en-US"/>
        </a:p>
      </dgm:t>
    </dgm:pt>
    <dgm:pt modelId="{1C60FCF8-6A4B-E04D-A632-F68BF9D2A105}" type="pres">
      <dgm:prSet presAssocID="{352BF3B2-673B-9F47-A61A-3430C969B2A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F1A6ADD-A92B-9645-91D2-A32DC3AF4947}" type="pres">
      <dgm:prSet presAssocID="{FECD2915-F7B9-7742-880F-243161DCDFA4}" presName="hierRoot1" presStyleCnt="0"/>
      <dgm:spPr/>
    </dgm:pt>
    <dgm:pt modelId="{9105201F-2D59-F647-8512-BCE8A432D385}" type="pres">
      <dgm:prSet presAssocID="{FECD2915-F7B9-7742-880F-243161DCDFA4}" presName="composite" presStyleCnt="0"/>
      <dgm:spPr/>
    </dgm:pt>
    <dgm:pt modelId="{1E4920E2-5A06-294B-BC66-B6CEFD001BCF}" type="pres">
      <dgm:prSet presAssocID="{FECD2915-F7B9-7742-880F-243161DCDFA4}" presName="background" presStyleLbl="node0" presStyleIdx="0" presStyleCnt="1"/>
      <dgm:spPr/>
    </dgm:pt>
    <dgm:pt modelId="{75160673-93E4-CF45-B0CC-491A4EC7CC38}" type="pres">
      <dgm:prSet presAssocID="{FECD2915-F7B9-7742-880F-243161DCDFA4}" presName="text" presStyleLbl="fgAcc0" presStyleIdx="0" presStyleCnt="1" custScaleX="69530" custScaleY="570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22A077-BC18-7F4A-B8E3-AC1C39E02A8A}" type="pres">
      <dgm:prSet presAssocID="{FECD2915-F7B9-7742-880F-243161DCDFA4}" presName="hierChild2" presStyleCnt="0"/>
      <dgm:spPr/>
    </dgm:pt>
    <dgm:pt modelId="{85A26EEE-47A7-FB47-AEE7-AE328A8D7FF6}" type="pres">
      <dgm:prSet presAssocID="{C8EEE104-1090-3C41-A1E7-81BF7D3D8FB6}" presName="Name10" presStyleLbl="parChTrans1D2" presStyleIdx="0" presStyleCnt="1"/>
      <dgm:spPr/>
      <dgm:t>
        <a:bodyPr/>
        <a:lstStyle/>
        <a:p>
          <a:endParaRPr lang="en-US"/>
        </a:p>
      </dgm:t>
    </dgm:pt>
    <dgm:pt modelId="{BBFDE3D0-A302-FB43-9B3F-A6056FBDE2B2}" type="pres">
      <dgm:prSet presAssocID="{C52BAD02-4201-7C49-BAA8-516BFDD8AFBA}" presName="hierRoot2" presStyleCnt="0"/>
      <dgm:spPr/>
    </dgm:pt>
    <dgm:pt modelId="{0FA43CC7-C843-9A4F-949D-6722CAA0B892}" type="pres">
      <dgm:prSet presAssocID="{C52BAD02-4201-7C49-BAA8-516BFDD8AFBA}" presName="composite2" presStyleCnt="0"/>
      <dgm:spPr/>
    </dgm:pt>
    <dgm:pt modelId="{F3DB1681-DFC3-3545-BB0A-E7FB3CBF92BC}" type="pres">
      <dgm:prSet presAssocID="{C52BAD02-4201-7C49-BAA8-516BFDD8AFBA}" presName="background2" presStyleLbl="node2" presStyleIdx="0" presStyleCnt="1"/>
      <dgm:spPr/>
    </dgm:pt>
    <dgm:pt modelId="{0DB0B9B6-1B69-8D48-8155-427A99B25405}" type="pres">
      <dgm:prSet presAssocID="{C52BAD02-4201-7C49-BAA8-516BFDD8AFBA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F14DEE-863A-0548-890F-8E8A2D33D29D}" type="pres">
      <dgm:prSet presAssocID="{C52BAD02-4201-7C49-BAA8-516BFDD8AFBA}" presName="hierChild3" presStyleCnt="0"/>
      <dgm:spPr/>
    </dgm:pt>
  </dgm:ptLst>
  <dgm:cxnLst>
    <dgm:cxn modelId="{C4414E2F-586A-0244-AF0F-F0868F91BF18}" type="presOf" srcId="{C52BAD02-4201-7C49-BAA8-516BFDD8AFBA}" destId="{0DB0B9B6-1B69-8D48-8155-427A99B25405}" srcOrd="0" destOrd="0" presId="urn:microsoft.com/office/officeart/2005/8/layout/hierarchy1"/>
    <dgm:cxn modelId="{F8DCD84D-3F8D-CB45-9F5C-214CF43AAC0C}" srcId="{FECD2915-F7B9-7742-880F-243161DCDFA4}" destId="{C52BAD02-4201-7C49-BAA8-516BFDD8AFBA}" srcOrd="0" destOrd="0" parTransId="{C8EEE104-1090-3C41-A1E7-81BF7D3D8FB6}" sibTransId="{3D2615A2-5895-1A48-9A57-18F3A6A109F0}"/>
    <dgm:cxn modelId="{6609DBA1-BAFD-994E-8972-24CA72A3C259}" srcId="{352BF3B2-673B-9F47-A61A-3430C969B2A1}" destId="{FECD2915-F7B9-7742-880F-243161DCDFA4}" srcOrd="0" destOrd="0" parTransId="{CA2F008F-4A24-F449-8C8A-B4314D5354D8}" sibTransId="{3DC511C8-FC47-064A-8438-D1D2C42DA0C5}"/>
    <dgm:cxn modelId="{9C4C8DAE-2C9F-2246-BD4A-AB5BA5702124}" type="presOf" srcId="{FECD2915-F7B9-7742-880F-243161DCDFA4}" destId="{75160673-93E4-CF45-B0CC-491A4EC7CC38}" srcOrd="0" destOrd="0" presId="urn:microsoft.com/office/officeart/2005/8/layout/hierarchy1"/>
    <dgm:cxn modelId="{FB1EB153-E2E8-DE4A-94C3-E4F35E960917}" type="presOf" srcId="{C8EEE104-1090-3C41-A1E7-81BF7D3D8FB6}" destId="{85A26EEE-47A7-FB47-AEE7-AE328A8D7FF6}" srcOrd="0" destOrd="0" presId="urn:microsoft.com/office/officeart/2005/8/layout/hierarchy1"/>
    <dgm:cxn modelId="{381B7A42-1C38-1A49-951F-8038EFF2B199}" type="presOf" srcId="{352BF3B2-673B-9F47-A61A-3430C969B2A1}" destId="{1C60FCF8-6A4B-E04D-A632-F68BF9D2A105}" srcOrd="0" destOrd="0" presId="urn:microsoft.com/office/officeart/2005/8/layout/hierarchy1"/>
    <dgm:cxn modelId="{B2350F25-84C7-6349-A924-F3F1080D617B}" type="presParOf" srcId="{1C60FCF8-6A4B-E04D-A632-F68BF9D2A105}" destId="{1F1A6ADD-A92B-9645-91D2-A32DC3AF4947}" srcOrd="0" destOrd="0" presId="urn:microsoft.com/office/officeart/2005/8/layout/hierarchy1"/>
    <dgm:cxn modelId="{44795EE9-A723-5D48-838A-FCA07F9DC98F}" type="presParOf" srcId="{1F1A6ADD-A92B-9645-91D2-A32DC3AF4947}" destId="{9105201F-2D59-F647-8512-BCE8A432D385}" srcOrd="0" destOrd="0" presId="urn:microsoft.com/office/officeart/2005/8/layout/hierarchy1"/>
    <dgm:cxn modelId="{F94959A3-316B-584F-839C-1E9793EBD203}" type="presParOf" srcId="{9105201F-2D59-F647-8512-BCE8A432D385}" destId="{1E4920E2-5A06-294B-BC66-B6CEFD001BCF}" srcOrd="0" destOrd="0" presId="urn:microsoft.com/office/officeart/2005/8/layout/hierarchy1"/>
    <dgm:cxn modelId="{DE85E5CC-2981-1140-9D32-08BBA55CA1BE}" type="presParOf" srcId="{9105201F-2D59-F647-8512-BCE8A432D385}" destId="{75160673-93E4-CF45-B0CC-491A4EC7CC38}" srcOrd="1" destOrd="0" presId="urn:microsoft.com/office/officeart/2005/8/layout/hierarchy1"/>
    <dgm:cxn modelId="{20E4806C-CBD2-554F-B323-95CBB1C13CB1}" type="presParOf" srcId="{1F1A6ADD-A92B-9645-91D2-A32DC3AF4947}" destId="{2C22A077-BC18-7F4A-B8E3-AC1C39E02A8A}" srcOrd="1" destOrd="0" presId="urn:microsoft.com/office/officeart/2005/8/layout/hierarchy1"/>
    <dgm:cxn modelId="{DC16878B-407C-E14F-8ADF-4B61B27AAD4A}" type="presParOf" srcId="{2C22A077-BC18-7F4A-B8E3-AC1C39E02A8A}" destId="{85A26EEE-47A7-FB47-AEE7-AE328A8D7FF6}" srcOrd="0" destOrd="0" presId="urn:microsoft.com/office/officeart/2005/8/layout/hierarchy1"/>
    <dgm:cxn modelId="{EF3EAF49-7936-944A-8DCC-799E557C0ECD}" type="presParOf" srcId="{2C22A077-BC18-7F4A-B8E3-AC1C39E02A8A}" destId="{BBFDE3D0-A302-FB43-9B3F-A6056FBDE2B2}" srcOrd="1" destOrd="0" presId="urn:microsoft.com/office/officeart/2005/8/layout/hierarchy1"/>
    <dgm:cxn modelId="{9F764315-D8CD-5843-A70F-DD80C043602C}" type="presParOf" srcId="{BBFDE3D0-A302-FB43-9B3F-A6056FBDE2B2}" destId="{0FA43CC7-C843-9A4F-949D-6722CAA0B892}" srcOrd="0" destOrd="0" presId="urn:microsoft.com/office/officeart/2005/8/layout/hierarchy1"/>
    <dgm:cxn modelId="{3A4B580C-4A10-AD44-990A-E28A126A508A}" type="presParOf" srcId="{0FA43CC7-C843-9A4F-949D-6722CAA0B892}" destId="{F3DB1681-DFC3-3545-BB0A-E7FB3CBF92BC}" srcOrd="0" destOrd="0" presId="urn:microsoft.com/office/officeart/2005/8/layout/hierarchy1"/>
    <dgm:cxn modelId="{8364D4C3-D6BA-B34C-8ED8-BB499EF3AC81}" type="presParOf" srcId="{0FA43CC7-C843-9A4F-949D-6722CAA0B892}" destId="{0DB0B9B6-1B69-8D48-8155-427A99B25405}" srcOrd="1" destOrd="0" presId="urn:microsoft.com/office/officeart/2005/8/layout/hierarchy1"/>
    <dgm:cxn modelId="{2DF9509C-DAF6-2045-8871-E044F7D07D66}" type="presParOf" srcId="{BBFDE3D0-A302-FB43-9B3F-A6056FBDE2B2}" destId="{64F14DEE-863A-0548-890F-8E8A2D33D29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19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52BF3B2-673B-9F47-A61A-3430C969B2A1}" type="doc">
      <dgm:prSet loTypeId="urn:microsoft.com/office/officeart/2005/8/layout/hierarchy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ECD2915-F7B9-7742-880F-243161DCDFA4}">
      <dgm:prSet phldrT="[Text]"/>
      <dgm:spPr/>
      <dgm:t>
        <a:bodyPr/>
        <a:lstStyle/>
        <a:p>
          <a:r>
            <a:rPr lang="en-US"/>
            <a:t>Shareholder</a:t>
          </a:r>
        </a:p>
      </dgm:t>
    </dgm:pt>
    <dgm:pt modelId="{CA2F008F-4A24-F449-8C8A-B4314D5354D8}" type="parTrans" cxnId="{6609DBA1-BAFD-994E-8972-24CA72A3C259}">
      <dgm:prSet/>
      <dgm:spPr/>
      <dgm:t>
        <a:bodyPr/>
        <a:lstStyle/>
        <a:p>
          <a:endParaRPr lang="en-US"/>
        </a:p>
      </dgm:t>
    </dgm:pt>
    <dgm:pt modelId="{3DC511C8-FC47-064A-8438-D1D2C42DA0C5}" type="sibTrans" cxnId="{6609DBA1-BAFD-994E-8972-24CA72A3C259}">
      <dgm:prSet/>
      <dgm:spPr/>
      <dgm:t>
        <a:bodyPr/>
        <a:lstStyle/>
        <a:p>
          <a:endParaRPr lang="en-US"/>
        </a:p>
      </dgm:t>
    </dgm:pt>
    <dgm:pt modelId="{C52BAD02-4201-7C49-BAA8-516BFDD8AFBA}">
      <dgm:prSet phldrT="[Text]"/>
      <dgm:spPr/>
      <dgm:t>
        <a:bodyPr/>
        <a:lstStyle/>
        <a:p>
          <a:r>
            <a:rPr lang="en-US"/>
            <a:t>SPV </a:t>
          </a:r>
        </a:p>
        <a:p>
          <a:r>
            <a:rPr lang="en-US"/>
            <a:t>Owner of 1/4 Aircraft</a:t>
          </a:r>
        </a:p>
      </dgm:t>
    </dgm:pt>
    <dgm:pt modelId="{C8EEE104-1090-3C41-A1E7-81BF7D3D8FB6}" type="parTrans" cxnId="{F8DCD84D-3F8D-CB45-9F5C-214CF43AAC0C}">
      <dgm:prSet/>
      <dgm:spPr/>
      <dgm:t>
        <a:bodyPr/>
        <a:lstStyle/>
        <a:p>
          <a:endParaRPr lang="en-US"/>
        </a:p>
      </dgm:t>
    </dgm:pt>
    <dgm:pt modelId="{3D2615A2-5895-1A48-9A57-18F3A6A109F0}" type="sibTrans" cxnId="{F8DCD84D-3F8D-CB45-9F5C-214CF43AAC0C}">
      <dgm:prSet/>
      <dgm:spPr/>
      <dgm:t>
        <a:bodyPr/>
        <a:lstStyle/>
        <a:p>
          <a:endParaRPr lang="en-US"/>
        </a:p>
      </dgm:t>
    </dgm:pt>
    <dgm:pt modelId="{1C60FCF8-6A4B-E04D-A632-F68BF9D2A105}" type="pres">
      <dgm:prSet presAssocID="{352BF3B2-673B-9F47-A61A-3430C969B2A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F1A6ADD-A92B-9645-91D2-A32DC3AF4947}" type="pres">
      <dgm:prSet presAssocID="{FECD2915-F7B9-7742-880F-243161DCDFA4}" presName="hierRoot1" presStyleCnt="0"/>
      <dgm:spPr/>
    </dgm:pt>
    <dgm:pt modelId="{9105201F-2D59-F647-8512-BCE8A432D385}" type="pres">
      <dgm:prSet presAssocID="{FECD2915-F7B9-7742-880F-243161DCDFA4}" presName="composite" presStyleCnt="0"/>
      <dgm:spPr/>
    </dgm:pt>
    <dgm:pt modelId="{1E4920E2-5A06-294B-BC66-B6CEFD001BCF}" type="pres">
      <dgm:prSet presAssocID="{FECD2915-F7B9-7742-880F-243161DCDFA4}" presName="background" presStyleLbl="node0" presStyleIdx="0" presStyleCnt="1"/>
      <dgm:spPr/>
    </dgm:pt>
    <dgm:pt modelId="{75160673-93E4-CF45-B0CC-491A4EC7CC38}" type="pres">
      <dgm:prSet presAssocID="{FECD2915-F7B9-7742-880F-243161DCDFA4}" presName="text" presStyleLbl="fgAcc0" presStyleIdx="0" presStyleCnt="1" custScaleX="69530" custScaleY="5702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22A077-BC18-7F4A-B8E3-AC1C39E02A8A}" type="pres">
      <dgm:prSet presAssocID="{FECD2915-F7B9-7742-880F-243161DCDFA4}" presName="hierChild2" presStyleCnt="0"/>
      <dgm:spPr/>
    </dgm:pt>
    <dgm:pt modelId="{85A26EEE-47A7-FB47-AEE7-AE328A8D7FF6}" type="pres">
      <dgm:prSet presAssocID="{C8EEE104-1090-3C41-A1E7-81BF7D3D8FB6}" presName="Name10" presStyleLbl="parChTrans1D2" presStyleIdx="0" presStyleCnt="1"/>
      <dgm:spPr/>
      <dgm:t>
        <a:bodyPr/>
        <a:lstStyle/>
        <a:p>
          <a:endParaRPr lang="en-US"/>
        </a:p>
      </dgm:t>
    </dgm:pt>
    <dgm:pt modelId="{BBFDE3D0-A302-FB43-9B3F-A6056FBDE2B2}" type="pres">
      <dgm:prSet presAssocID="{C52BAD02-4201-7C49-BAA8-516BFDD8AFBA}" presName="hierRoot2" presStyleCnt="0"/>
      <dgm:spPr/>
    </dgm:pt>
    <dgm:pt modelId="{0FA43CC7-C843-9A4F-949D-6722CAA0B892}" type="pres">
      <dgm:prSet presAssocID="{C52BAD02-4201-7C49-BAA8-516BFDD8AFBA}" presName="composite2" presStyleCnt="0"/>
      <dgm:spPr/>
    </dgm:pt>
    <dgm:pt modelId="{F3DB1681-DFC3-3545-BB0A-E7FB3CBF92BC}" type="pres">
      <dgm:prSet presAssocID="{C52BAD02-4201-7C49-BAA8-516BFDD8AFBA}" presName="background2" presStyleLbl="node2" presStyleIdx="0" presStyleCnt="1"/>
      <dgm:spPr/>
    </dgm:pt>
    <dgm:pt modelId="{0DB0B9B6-1B69-8D48-8155-427A99B25405}" type="pres">
      <dgm:prSet presAssocID="{C52BAD02-4201-7C49-BAA8-516BFDD8AFBA}" presName="text2" presStyleLbl="fgAcc2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F14DEE-863A-0548-890F-8E8A2D33D29D}" type="pres">
      <dgm:prSet presAssocID="{C52BAD02-4201-7C49-BAA8-516BFDD8AFBA}" presName="hierChild3" presStyleCnt="0"/>
      <dgm:spPr/>
    </dgm:pt>
  </dgm:ptLst>
  <dgm:cxnLst>
    <dgm:cxn modelId="{C4414E2F-586A-0244-AF0F-F0868F91BF18}" type="presOf" srcId="{C52BAD02-4201-7C49-BAA8-516BFDD8AFBA}" destId="{0DB0B9B6-1B69-8D48-8155-427A99B25405}" srcOrd="0" destOrd="0" presId="urn:microsoft.com/office/officeart/2005/8/layout/hierarchy1"/>
    <dgm:cxn modelId="{F8DCD84D-3F8D-CB45-9F5C-214CF43AAC0C}" srcId="{FECD2915-F7B9-7742-880F-243161DCDFA4}" destId="{C52BAD02-4201-7C49-BAA8-516BFDD8AFBA}" srcOrd="0" destOrd="0" parTransId="{C8EEE104-1090-3C41-A1E7-81BF7D3D8FB6}" sibTransId="{3D2615A2-5895-1A48-9A57-18F3A6A109F0}"/>
    <dgm:cxn modelId="{6609DBA1-BAFD-994E-8972-24CA72A3C259}" srcId="{352BF3B2-673B-9F47-A61A-3430C969B2A1}" destId="{FECD2915-F7B9-7742-880F-243161DCDFA4}" srcOrd="0" destOrd="0" parTransId="{CA2F008F-4A24-F449-8C8A-B4314D5354D8}" sibTransId="{3DC511C8-FC47-064A-8438-D1D2C42DA0C5}"/>
    <dgm:cxn modelId="{9C4C8DAE-2C9F-2246-BD4A-AB5BA5702124}" type="presOf" srcId="{FECD2915-F7B9-7742-880F-243161DCDFA4}" destId="{75160673-93E4-CF45-B0CC-491A4EC7CC38}" srcOrd="0" destOrd="0" presId="urn:microsoft.com/office/officeart/2005/8/layout/hierarchy1"/>
    <dgm:cxn modelId="{FB1EB153-E2E8-DE4A-94C3-E4F35E960917}" type="presOf" srcId="{C8EEE104-1090-3C41-A1E7-81BF7D3D8FB6}" destId="{85A26EEE-47A7-FB47-AEE7-AE328A8D7FF6}" srcOrd="0" destOrd="0" presId="urn:microsoft.com/office/officeart/2005/8/layout/hierarchy1"/>
    <dgm:cxn modelId="{381B7A42-1C38-1A49-951F-8038EFF2B199}" type="presOf" srcId="{352BF3B2-673B-9F47-A61A-3430C969B2A1}" destId="{1C60FCF8-6A4B-E04D-A632-F68BF9D2A105}" srcOrd="0" destOrd="0" presId="urn:microsoft.com/office/officeart/2005/8/layout/hierarchy1"/>
    <dgm:cxn modelId="{B2350F25-84C7-6349-A924-F3F1080D617B}" type="presParOf" srcId="{1C60FCF8-6A4B-E04D-A632-F68BF9D2A105}" destId="{1F1A6ADD-A92B-9645-91D2-A32DC3AF4947}" srcOrd="0" destOrd="0" presId="urn:microsoft.com/office/officeart/2005/8/layout/hierarchy1"/>
    <dgm:cxn modelId="{44795EE9-A723-5D48-838A-FCA07F9DC98F}" type="presParOf" srcId="{1F1A6ADD-A92B-9645-91D2-A32DC3AF4947}" destId="{9105201F-2D59-F647-8512-BCE8A432D385}" srcOrd="0" destOrd="0" presId="urn:microsoft.com/office/officeart/2005/8/layout/hierarchy1"/>
    <dgm:cxn modelId="{F94959A3-316B-584F-839C-1E9793EBD203}" type="presParOf" srcId="{9105201F-2D59-F647-8512-BCE8A432D385}" destId="{1E4920E2-5A06-294B-BC66-B6CEFD001BCF}" srcOrd="0" destOrd="0" presId="urn:microsoft.com/office/officeart/2005/8/layout/hierarchy1"/>
    <dgm:cxn modelId="{DE85E5CC-2981-1140-9D32-08BBA55CA1BE}" type="presParOf" srcId="{9105201F-2D59-F647-8512-BCE8A432D385}" destId="{75160673-93E4-CF45-B0CC-491A4EC7CC38}" srcOrd="1" destOrd="0" presId="urn:microsoft.com/office/officeart/2005/8/layout/hierarchy1"/>
    <dgm:cxn modelId="{20E4806C-CBD2-554F-B323-95CBB1C13CB1}" type="presParOf" srcId="{1F1A6ADD-A92B-9645-91D2-A32DC3AF4947}" destId="{2C22A077-BC18-7F4A-B8E3-AC1C39E02A8A}" srcOrd="1" destOrd="0" presId="urn:microsoft.com/office/officeart/2005/8/layout/hierarchy1"/>
    <dgm:cxn modelId="{DC16878B-407C-E14F-8ADF-4B61B27AAD4A}" type="presParOf" srcId="{2C22A077-BC18-7F4A-B8E3-AC1C39E02A8A}" destId="{85A26EEE-47A7-FB47-AEE7-AE328A8D7FF6}" srcOrd="0" destOrd="0" presId="urn:microsoft.com/office/officeart/2005/8/layout/hierarchy1"/>
    <dgm:cxn modelId="{EF3EAF49-7936-944A-8DCC-799E557C0ECD}" type="presParOf" srcId="{2C22A077-BC18-7F4A-B8E3-AC1C39E02A8A}" destId="{BBFDE3D0-A302-FB43-9B3F-A6056FBDE2B2}" srcOrd="1" destOrd="0" presId="urn:microsoft.com/office/officeart/2005/8/layout/hierarchy1"/>
    <dgm:cxn modelId="{9F764315-D8CD-5843-A70F-DD80C043602C}" type="presParOf" srcId="{BBFDE3D0-A302-FB43-9B3F-A6056FBDE2B2}" destId="{0FA43CC7-C843-9A4F-949D-6722CAA0B892}" srcOrd="0" destOrd="0" presId="urn:microsoft.com/office/officeart/2005/8/layout/hierarchy1"/>
    <dgm:cxn modelId="{3A4B580C-4A10-AD44-990A-E28A126A508A}" type="presParOf" srcId="{0FA43CC7-C843-9A4F-949D-6722CAA0B892}" destId="{F3DB1681-DFC3-3545-BB0A-E7FB3CBF92BC}" srcOrd="0" destOrd="0" presId="urn:microsoft.com/office/officeart/2005/8/layout/hierarchy1"/>
    <dgm:cxn modelId="{8364D4C3-D6BA-B34C-8ED8-BB499EF3AC81}" type="presParOf" srcId="{0FA43CC7-C843-9A4F-949D-6722CAA0B892}" destId="{0DB0B9B6-1B69-8D48-8155-427A99B25405}" srcOrd="1" destOrd="0" presId="urn:microsoft.com/office/officeart/2005/8/layout/hierarchy1"/>
    <dgm:cxn modelId="{2DF9509C-DAF6-2045-8871-E044F7D07D66}" type="presParOf" srcId="{BBFDE3D0-A302-FB43-9B3F-A6056FBDE2B2}" destId="{64F14DEE-863A-0548-890F-8E8A2D33D29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2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F9DD8F-27C2-3E49-AE84-E33671C04DDA}">
      <dsp:nvSpPr>
        <dsp:cNvPr id="0" name=""/>
        <dsp:cNvSpPr/>
      </dsp:nvSpPr>
      <dsp:spPr>
        <a:xfrm>
          <a:off x="1928980" y="1307953"/>
          <a:ext cx="1121103" cy="1121103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Aircraft</a:t>
          </a:r>
          <a:endParaRPr lang="en-US" sz="2300" kern="1200" dirty="0"/>
        </a:p>
      </dsp:txBody>
      <dsp:txXfrm>
        <a:off x="1983708" y="1362681"/>
        <a:ext cx="1011647" cy="1011647"/>
      </dsp:txXfrm>
    </dsp:sp>
    <dsp:sp modelId="{9BFEC286-9662-F041-8063-376760DEB6D3}">
      <dsp:nvSpPr>
        <dsp:cNvPr id="0" name=""/>
        <dsp:cNvSpPr/>
      </dsp:nvSpPr>
      <dsp:spPr>
        <a:xfrm rot="16200000">
          <a:off x="2211285" y="1029706"/>
          <a:ext cx="5564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56493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0253D9-ABE1-C942-9BF9-13623171FB1F}">
      <dsp:nvSpPr>
        <dsp:cNvPr id="0" name=""/>
        <dsp:cNvSpPr/>
      </dsp:nvSpPr>
      <dsp:spPr>
        <a:xfrm>
          <a:off x="2113962" y="321"/>
          <a:ext cx="751139" cy="7511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Owner A</a:t>
          </a:r>
          <a:endParaRPr lang="en-US" sz="1700" kern="1200" dirty="0"/>
        </a:p>
      </dsp:txBody>
      <dsp:txXfrm>
        <a:off x="2150630" y="36989"/>
        <a:ext cx="677803" cy="677803"/>
      </dsp:txXfrm>
    </dsp:sp>
    <dsp:sp modelId="{24D2677A-F62B-824D-8B16-9A58866A82CB}">
      <dsp:nvSpPr>
        <dsp:cNvPr id="0" name=""/>
        <dsp:cNvSpPr/>
      </dsp:nvSpPr>
      <dsp:spPr>
        <a:xfrm rot="19800000">
          <a:off x="3022506" y="1441951"/>
          <a:ext cx="4116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1674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BE4C5F-4A02-7041-8E5F-8C9174599729}">
      <dsp:nvSpPr>
        <dsp:cNvPr id="0" name=""/>
        <dsp:cNvSpPr/>
      </dsp:nvSpPr>
      <dsp:spPr>
        <a:xfrm>
          <a:off x="3406604" y="746628"/>
          <a:ext cx="751139" cy="7511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Owner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B</a:t>
          </a:r>
          <a:endParaRPr lang="en-US" sz="1700" kern="1200" dirty="0"/>
        </a:p>
      </dsp:txBody>
      <dsp:txXfrm>
        <a:off x="3443272" y="783296"/>
        <a:ext cx="677803" cy="677803"/>
      </dsp:txXfrm>
    </dsp:sp>
    <dsp:sp modelId="{9494FC7B-E3C7-E04A-9F16-ADC4CF8BC013}">
      <dsp:nvSpPr>
        <dsp:cNvPr id="0" name=""/>
        <dsp:cNvSpPr/>
      </dsp:nvSpPr>
      <dsp:spPr>
        <a:xfrm rot="1800000">
          <a:off x="3022506" y="2295058"/>
          <a:ext cx="4116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1674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5F1AEB-6946-244D-B5C8-DFFFB2EAB676}">
      <dsp:nvSpPr>
        <dsp:cNvPr id="0" name=""/>
        <dsp:cNvSpPr/>
      </dsp:nvSpPr>
      <dsp:spPr>
        <a:xfrm>
          <a:off x="3406604" y="2239242"/>
          <a:ext cx="751139" cy="7511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Owner C</a:t>
          </a:r>
          <a:endParaRPr lang="en-US" sz="1700" kern="1200" dirty="0"/>
        </a:p>
      </dsp:txBody>
      <dsp:txXfrm>
        <a:off x="3443272" y="2275910"/>
        <a:ext cx="677803" cy="677803"/>
      </dsp:txXfrm>
    </dsp:sp>
    <dsp:sp modelId="{330A76C6-FE26-144D-9D5F-BC4FDAD20FE2}">
      <dsp:nvSpPr>
        <dsp:cNvPr id="0" name=""/>
        <dsp:cNvSpPr/>
      </dsp:nvSpPr>
      <dsp:spPr>
        <a:xfrm rot="5400000">
          <a:off x="2211285" y="2707303"/>
          <a:ext cx="55649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56493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484FA3-789A-B34E-9B6E-4E89A085CDFF}">
      <dsp:nvSpPr>
        <dsp:cNvPr id="0" name=""/>
        <dsp:cNvSpPr/>
      </dsp:nvSpPr>
      <dsp:spPr>
        <a:xfrm>
          <a:off x="2113962" y="2985549"/>
          <a:ext cx="751139" cy="7511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Owner D</a:t>
          </a:r>
          <a:endParaRPr lang="en-US" sz="1700" kern="1200" dirty="0"/>
        </a:p>
      </dsp:txBody>
      <dsp:txXfrm>
        <a:off x="2150630" y="3022217"/>
        <a:ext cx="677803" cy="677803"/>
      </dsp:txXfrm>
    </dsp:sp>
    <dsp:sp modelId="{F2C306D4-26EA-6048-914B-6511BC43A841}">
      <dsp:nvSpPr>
        <dsp:cNvPr id="0" name=""/>
        <dsp:cNvSpPr/>
      </dsp:nvSpPr>
      <dsp:spPr>
        <a:xfrm rot="9000000">
          <a:off x="1544882" y="2295058"/>
          <a:ext cx="4116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1674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5310C6-9A42-4A47-A52D-6AD10F2ED5D7}">
      <dsp:nvSpPr>
        <dsp:cNvPr id="0" name=""/>
        <dsp:cNvSpPr/>
      </dsp:nvSpPr>
      <dsp:spPr>
        <a:xfrm>
          <a:off x="821320" y="2239242"/>
          <a:ext cx="751139" cy="7511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Owner E</a:t>
          </a:r>
          <a:endParaRPr lang="en-US" sz="1700" kern="1200" dirty="0"/>
        </a:p>
      </dsp:txBody>
      <dsp:txXfrm>
        <a:off x="857988" y="2275910"/>
        <a:ext cx="677803" cy="677803"/>
      </dsp:txXfrm>
    </dsp:sp>
    <dsp:sp modelId="{9A34AA8F-E1E3-AC4A-BF16-5A33647F8BD8}">
      <dsp:nvSpPr>
        <dsp:cNvPr id="0" name=""/>
        <dsp:cNvSpPr/>
      </dsp:nvSpPr>
      <dsp:spPr>
        <a:xfrm rot="12600000">
          <a:off x="1544882" y="1441951"/>
          <a:ext cx="41167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11674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7B9347-D73A-804F-98CD-CD476D15FF92}">
      <dsp:nvSpPr>
        <dsp:cNvPr id="0" name=""/>
        <dsp:cNvSpPr/>
      </dsp:nvSpPr>
      <dsp:spPr>
        <a:xfrm>
          <a:off x="821320" y="746628"/>
          <a:ext cx="751139" cy="751139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Owner F</a:t>
          </a:r>
          <a:endParaRPr lang="en-US" sz="1700" kern="1200" dirty="0"/>
        </a:p>
      </dsp:txBody>
      <dsp:txXfrm>
        <a:off x="857988" y="783296"/>
        <a:ext cx="677803" cy="6778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4371D7-2C18-4E46-873E-F4137545FEF8}">
      <dsp:nvSpPr>
        <dsp:cNvPr id="0" name=""/>
        <dsp:cNvSpPr/>
      </dsp:nvSpPr>
      <dsp:spPr>
        <a:xfrm>
          <a:off x="3423746" y="1675267"/>
          <a:ext cx="2762815" cy="752607"/>
        </a:xfrm>
        <a:custGeom>
          <a:avLst/>
          <a:gdLst/>
          <a:ahLst/>
          <a:cxnLst/>
          <a:rect l="0" t="0" r="0" b="0"/>
          <a:pathLst>
            <a:path>
              <a:moveTo>
                <a:pt x="0" y="752607"/>
              </a:moveTo>
              <a:lnTo>
                <a:pt x="2762815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C82634-9227-504B-A1A8-1FC1B6261AE3}">
      <dsp:nvSpPr>
        <dsp:cNvPr id="0" name=""/>
        <dsp:cNvSpPr/>
      </dsp:nvSpPr>
      <dsp:spPr>
        <a:xfrm>
          <a:off x="3423746" y="319724"/>
          <a:ext cx="1317946" cy="2108150"/>
        </a:xfrm>
        <a:custGeom>
          <a:avLst/>
          <a:gdLst/>
          <a:ahLst/>
          <a:cxnLst/>
          <a:rect l="0" t="0" r="0" b="0"/>
          <a:pathLst>
            <a:path>
              <a:moveTo>
                <a:pt x="0" y="2108150"/>
              </a:moveTo>
              <a:lnTo>
                <a:pt x="1317946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0B6BA-6D14-9E4E-ABC1-E390DE3DA00A}">
      <dsp:nvSpPr>
        <dsp:cNvPr id="0" name=""/>
        <dsp:cNvSpPr/>
      </dsp:nvSpPr>
      <dsp:spPr>
        <a:xfrm>
          <a:off x="3343174" y="330043"/>
          <a:ext cx="91440" cy="2097832"/>
        </a:xfrm>
        <a:custGeom>
          <a:avLst/>
          <a:gdLst/>
          <a:ahLst/>
          <a:cxnLst/>
          <a:rect l="0" t="0" r="0" b="0"/>
          <a:pathLst>
            <a:path>
              <a:moveTo>
                <a:pt x="80572" y="2097832"/>
              </a:moveTo>
              <a:lnTo>
                <a:pt x="45720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BFA6F5-65FD-7E47-AF90-E8005A5BD130}">
      <dsp:nvSpPr>
        <dsp:cNvPr id="0" name=""/>
        <dsp:cNvSpPr/>
      </dsp:nvSpPr>
      <dsp:spPr>
        <a:xfrm>
          <a:off x="1984144" y="319724"/>
          <a:ext cx="1439601" cy="2108150"/>
        </a:xfrm>
        <a:custGeom>
          <a:avLst/>
          <a:gdLst/>
          <a:ahLst/>
          <a:cxnLst/>
          <a:rect l="0" t="0" r="0" b="0"/>
          <a:pathLst>
            <a:path>
              <a:moveTo>
                <a:pt x="1439601" y="2108150"/>
              </a:moveTo>
              <a:lnTo>
                <a:pt x="0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E41AA-28EF-1541-8725-8CDA897FFD8B}">
      <dsp:nvSpPr>
        <dsp:cNvPr id="0" name=""/>
        <dsp:cNvSpPr/>
      </dsp:nvSpPr>
      <dsp:spPr>
        <a:xfrm>
          <a:off x="569434" y="319724"/>
          <a:ext cx="2854312" cy="2108150"/>
        </a:xfrm>
        <a:custGeom>
          <a:avLst/>
          <a:gdLst/>
          <a:ahLst/>
          <a:cxnLst/>
          <a:rect l="0" t="0" r="0" b="0"/>
          <a:pathLst>
            <a:path>
              <a:moveTo>
                <a:pt x="2854312" y="2108150"/>
              </a:moveTo>
              <a:lnTo>
                <a:pt x="0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CBC9A6-D49F-F341-907D-A2B909582619}">
      <dsp:nvSpPr>
        <dsp:cNvPr id="0" name=""/>
        <dsp:cNvSpPr/>
      </dsp:nvSpPr>
      <dsp:spPr>
        <a:xfrm>
          <a:off x="2100449" y="1699158"/>
          <a:ext cx="2646594" cy="728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0F7ADA-84FF-B44C-8ADC-43EF5422D418}">
      <dsp:nvSpPr>
        <dsp:cNvPr id="0" name=""/>
        <dsp:cNvSpPr/>
      </dsp:nvSpPr>
      <dsp:spPr>
        <a:xfrm>
          <a:off x="2227958" y="1820292"/>
          <a:ext cx="2646594" cy="7287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Aruban SPV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Lessee of the Aircraft</a:t>
          </a:r>
          <a:endParaRPr lang="en-US" sz="1600" kern="1200" dirty="0"/>
        </a:p>
      </dsp:txBody>
      <dsp:txXfrm>
        <a:off x="2249301" y="1841635"/>
        <a:ext cx="2603908" cy="686030"/>
      </dsp:txXfrm>
    </dsp:sp>
    <dsp:sp modelId="{656B6542-9EF3-C247-835D-FEFE11F08A3D}">
      <dsp:nvSpPr>
        <dsp:cNvPr id="0" name=""/>
        <dsp:cNvSpPr/>
      </dsp:nvSpPr>
      <dsp:spPr>
        <a:xfrm>
          <a:off x="-4358" y="319724"/>
          <a:ext cx="1147584" cy="728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C8D507-6C13-DC4E-BB90-8A4B41F5FF7B}">
      <dsp:nvSpPr>
        <dsp:cNvPr id="0" name=""/>
        <dsp:cNvSpPr/>
      </dsp:nvSpPr>
      <dsp:spPr>
        <a:xfrm>
          <a:off x="123151" y="440858"/>
          <a:ext cx="1147584" cy="7287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Owner of ¼ Aircraft</a:t>
          </a:r>
          <a:endParaRPr lang="en-US" sz="1600" kern="1200" dirty="0"/>
        </a:p>
      </dsp:txBody>
      <dsp:txXfrm>
        <a:off x="144494" y="462201"/>
        <a:ext cx="1104898" cy="686030"/>
      </dsp:txXfrm>
    </dsp:sp>
    <dsp:sp modelId="{F7295B94-282D-0E42-A9B2-7C9A64114AAD}">
      <dsp:nvSpPr>
        <dsp:cNvPr id="0" name=""/>
        <dsp:cNvSpPr/>
      </dsp:nvSpPr>
      <dsp:spPr>
        <a:xfrm>
          <a:off x="1410352" y="319724"/>
          <a:ext cx="1147584" cy="728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0C71A8-5BE1-384F-B600-75930BAC0C68}">
      <dsp:nvSpPr>
        <dsp:cNvPr id="0" name=""/>
        <dsp:cNvSpPr/>
      </dsp:nvSpPr>
      <dsp:spPr>
        <a:xfrm>
          <a:off x="1537861" y="440858"/>
          <a:ext cx="1147584" cy="7287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Owner of ¼ Aircraft</a:t>
          </a:r>
          <a:endParaRPr lang="en-US" sz="1600" kern="1200" dirty="0"/>
        </a:p>
      </dsp:txBody>
      <dsp:txXfrm>
        <a:off x="1559204" y="462201"/>
        <a:ext cx="1104898" cy="686030"/>
      </dsp:txXfrm>
    </dsp:sp>
    <dsp:sp modelId="{B872FBBA-CF75-4945-92D7-F364805ABE9D}">
      <dsp:nvSpPr>
        <dsp:cNvPr id="0" name=""/>
        <dsp:cNvSpPr/>
      </dsp:nvSpPr>
      <dsp:spPr>
        <a:xfrm>
          <a:off x="2815102" y="330043"/>
          <a:ext cx="1147584" cy="728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5ADBBF-C2A0-D64A-97DF-46E709AA1C56}">
      <dsp:nvSpPr>
        <dsp:cNvPr id="0" name=""/>
        <dsp:cNvSpPr/>
      </dsp:nvSpPr>
      <dsp:spPr>
        <a:xfrm>
          <a:off x="2942611" y="451176"/>
          <a:ext cx="1147584" cy="7287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Owner of ¼ Aircraft</a:t>
          </a:r>
          <a:endParaRPr lang="en-US" sz="1600" kern="1200" dirty="0"/>
        </a:p>
      </dsp:txBody>
      <dsp:txXfrm>
        <a:off x="2963954" y="472519"/>
        <a:ext cx="1104898" cy="686030"/>
      </dsp:txXfrm>
    </dsp:sp>
    <dsp:sp modelId="{5241F666-DF84-994F-A141-752965D270A5}">
      <dsp:nvSpPr>
        <dsp:cNvPr id="0" name=""/>
        <dsp:cNvSpPr/>
      </dsp:nvSpPr>
      <dsp:spPr>
        <a:xfrm>
          <a:off x="4167900" y="319724"/>
          <a:ext cx="1147584" cy="728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1B4C9E8-7BBB-974A-B5E4-77898D6BB9AF}">
      <dsp:nvSpPr>
        <dsp:cNvPr id="0" name=""/>
        <dsp:cNvSpPr/>
      </dsp:nvSpPr>
      <dsp:spPr>
        <a:xfrm>
          <a:off x="4295409" y="440858"/>
          <a:ext cx="1147584" cy="7287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Owner of ¼ Aircraft</a:t>
          </a:r>
          <a:endParaRPr lang="en-US" sz="1600" kern="1200" dirty="0"/>
        </a:p>
      </dsp:txBody>
      <dsp:txXfrm>
        <a:off x="4316752" y="462201"/>
        <a:ext cx="1104898" cy="686030"/>
      </dsp:txXfrm>
    </dsp:sp>
    <dsp:sp modelId="{B1812245-9D7A-994A-86E5-1CE3565C43AE}">
      <dsp:nvSpPr>
        <dsp:cNvPr id="0" name=""/>
        <dsp:cNvSpPr/>
      </dsp:nvSpPr>
      <dsp:spPr>
        <a:xfrm>
          <a:off x="5612769" y="1675267"/>
          <a:ext cx="1147584" cy="72871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0C6B063-AC8E-2246-8F32-9652DF8D26EB}">
      <dsp:nvSpPr>
        <dsp:cNvPr id="0" name=""/>
        <dsp:cNvSpPr/>
      </dsp:nvSpPr>
      <dsp:spPr>
        <a:xfrm>
          <a:off x="5740279" y="1796401"/>
          <a:ext cx="1147584" cy="7287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Operator</a:t>
          </a:r>
          <a:endParaRPr lang="en-US" sz="1600" kern="1200" dirty="0"/>
        </a:p>
      </dsp:txBody>
      <dsp:txXfrm>
        <a:off x="5761622" y="1817744"/>
        <a:ext cx="1104898" cy="6860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AE22D9-4515-0444-861C-6D9B4E2B292E}">
      <dsp:nvSpPr>
        <dsp:cNvPr id="0" name=""/>
        <dsp:cNvSpPr/>
      </dsp:nvSpPr>
      <dsp:spPr>
        <a:xfrm>
          <a:off x="664444" y="1157908"/>
          <a:ext cx="91440" cy="5328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284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904D47-6165-C94A-B142-C38B1945864B}">
      <dsp:nvSpPr>
        <dsp:cNvPr id="0" name=""/>
        <dsp:cNvSpPr/>
      </dsp:nvSpPr>
      <dsp:spPr>
        <a:xfrm>
          <a:off x="-202904" y="-1689"/>
          <a:ext cx="1826138" cy="11595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9169F1-AA67-9246-8237-F56D9DD5A47B}">
      <dsp:nvSpPr>
        <dsp:cNvPr id="0" name=""/>
        <dsp:cNvSpPr/>
      </dsp:nvSpPr>
      <dsp:spPr>
        <a:xfrm>
          <a:off x="0" y="191069"/>
          <a:ext cx="1826138" cy="11595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Foreign Shareholder</a:t>
          </a:r>
          <a:endParaRPr lang="en-US" sz="2200" kern="1200" dirty="0"/>
        </a:p>
      </dsp:txBody>
      <dsp:txXfrm>
        <a:off x="33963" y="225032"/>
        <a:ext cx="1758212" cy="1091671"/>
      </dsp:txXfrm>
    </dsp:sp>
    <dsp:sp modelId="{924D9264-AC2F-2E4E-A123-94D8F9BE3D04}">
      <dsp:nvSpPr>
        <dsp:cNvPr id="0" name=""/>
        <dsp:cNvSpPr/>
      </dsp:nvSpPr>
      <dsp:spPr>
        <a:xfrm>
          <a:off x="-202904" y="1690753"/>
          <a:ext cx="1826138" cy="11595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AABD4B-AE60-304B-8E0D-4F863E3FDBA4}">
      <dsp:nvSpPr>
        <dsp:cNvPr id="0" name=""/>
        <dsp:cNvSpPr/>
      </dsp:nvSpPr>
      <dsp:spPr>
        <a:xfrm>
          <a:off x="0" y="1883513"/>
          <a:ext cx="1826138" cy="11595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Aruban SPV as owner of the Aircraft</a:t>
          </a:r>
          <a:endParaRPr lang="en-US" sz="2200" kern="1200" dirty="0"/>
        </a:p>
      </dsp:txBody>
      <dsp:txXfrm>
        <a:off x="33963" y="1917476"/>
        <a:ext cx="1758212" cy="10916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AE22D9-4515-0444-861C-6D9B4E2B292E}">
      <dsp:nvSpPr>
        <dsp:cNvPr id="0" name=""/>
        <dsp:cNvSpPr/>
      </dsp:nvSpPr>
      <dsp:spPr>
        <a:xfrm>
          <a:off x="664444" y="1157908"/>
          <a:ext cx="91440" cy="53284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2845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904D47-6165-C94A-B142-C38B1945864B}">
      <dsp:nvSpPr>
        <dsp:cNvPr id="0" name=""/>
        <dsp:cNvSpPr/>
      </dsp:nvSpPr>
      <dsp:spPr>
        <a:xfrm>
          <a:off x="-202904" y="-1689"/>
          <a:ext cx="1826138" cy="11595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9169F1-AA67-9246-8237-F56D9DD5A47B}">
      <dsp:nvSpPr>
        <dsp:cNvPr id="0" name=""/>
        <dsp:cNvSpPr/>
      </dsp:nvSpPr>
      <dsp:spPr>
        <a:xfrm>
          <a:off x="0" y="191069"/>
          <a:ext cx="1826138" cy="11595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Foreign Shareholder</a:t>
          </a:r>
          <a:endParaRPr lang="en-US" sz="2200" kern="1200" dirty="0"/>
        </a:p>
      </dsp:txBody>
      <dsp:txXfrm>
        <a:off x="33963" y="225032"/>
        <a:ext cx="1758212" cy="1091671"/>
      </dsp:txXfrm>
    </dsp:sp>
    <dsp:sp modelId="{924D9264-AC2F-2E4E-A123-94D8F9BE3D04}">
      <dsp:nvSpPr>
        <dsp:cNvPr id="0" name=""/>
        <dsp:cNvSpPr/>
      </dsp:nvSpPr>
      <dsp:spPr>
        <a:xfrm>
          <a:off x="-202904" y="1690753"/>
          <a:ext cx="1826138" cy="11595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AABD4B-AE60-304B-8E0D-4F863E3FDBA4}">
      <dsp:nvSpPr>
        <dsp:cNvPr id="0" name=""/>
        <dsp:cNvSpPr/>
      </dsp:nvSpPr>
      <dsp:spPr>
        <a:xfrm>
          <a:off x="0" y="1883513"/>
          <a:ext cx="1826138" cy="11595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 smtClean="0"/>
            <a:t>Aruban SPV as the lessee of the aircraft</a:t>
          </a:r>
          <a:endParaRPr lang="en-US" sz="2200" kern="1200" dirty="0"/>
        </a:p>
      </dsp:txBody>
      <dsp:txXfrm>
        <a:off x="33963" y="1917476"/>
        <a:ext cx="1758212" cy="109167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C82634-9227-504B-A1A8-1FC1B6261AE3}">
      <dsp:nvSpPr>
        <dsp:cNvPr id="0" name=""/>
        <dsp:cNvSpPr/>
      </dsp:nvSpPr>
      <dsp:spPr>
        <a:xfrm>
          <a:off x="3419970" y="2"/>
          <a:ext cx="2547639" cy="2108344"/>
        </a:xfrm>
        <a:custGeom>
          <a:avLst/>
          <a:gdLst/>
          <a:ahLst/>
          <a:cxnLst/>
          <a:rect l="0" t="0" r="0" b="0"/>
          <a:pathLst>
            <a:path>
              <a:moveTo>
                <a:pt x="0" y="2108344"/>
              </a:moveTo>
              <a:lnTo>
                <a:pt x="2547639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40B6BA-6D14-9E4E-ABC1-E390DE3DA00A}">
      <dsp:nvSpPr>
        <dsp:cNvPr id="0" name=""/>
        <dsp:cNvSpPr/>
      </dsp:nvSpPr>
      <dsp:spPr>
        <a:xfrm>
          <a:off x="3419970" y="2"/>
          <a:ext cx="840201" cy="2108344"/>
        </a:xfrm>
        <a:custGeom>
          <a:avLst/>
          <a:gdLst/>
          <a:ahLst/>
          <a:cxnLst/>
          <a:rect l="0" t="0" r="0" b="0"/>
          <a:pathLst>
            <a:path>
              <a:moveTo>
                <a:pt x="0" y="2108344"/>
              </a:moveTo>
              <a:lnTo>
                <a:pt x="840201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BFA6F5-65FD-7E47-AF90-E8005A5BD130}">
      <dsp:nvSpPr>
        <dsp:cNvPr id="0" name=""/>
        <dsp:cNvSpPr/>
      </dsp:nvSpPr>
      <dsp:spPr>
        <a:xfrm>
          <a:off x="2507073" y="2"/>
          <a:ext cx="912896" cy="2108344"/>
        </a:xfrm>
        <a:custGeom>
          <a:avLst/>
          <a:gdLst/>
          <a:ahLst/>
          <a:cxnLst/>
          <a:rect l="0" t="0" r="0" b="0"/>
          <a:pathLst>
            <a:path>
              <a:moveTo>
                <a:pt x="912896" y="2108344"/>
              </a:moveTo>
              <a:lnTo>
                <a:pt x="0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E41AA-28EF-1541-8725-8CDA897FFD8B}">
      <dsp:nvSpPr>
        <dsp:cNvPr id="0" name=""/>
        <dsp:cNvSpPr/>
      </dsp:nvSpPr>
      <dsp:spPr>
        <a:xfrm>
          <a:off x="809952" y="2"/>
          <a:ext cx="2610017" cy="2108344"/>
        </a:xfrm>
        <a:custGeom>
          <a:avLst/>
          <a:gdLst/>
          <a:ahLst/>
          <a:cxnLst/>
          <a:rect l="0" t="0" r="0" b="0"/>
          <a:pathLst>
            <a:path>
              <a:moveTo>
                <a:pt x="2610017" y="2108344"/>
              </a:moveTo>
              <a:lnTo>
                <a:pt x="0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CBC9A6-D49F-F341-907D-A2B909582619}">
      <dsp:nvSpPr>
        <dsp:cNvPr id="0" name=""/>
        <dsp:cNvSpPr/>
      </dsp:nvSpPr>
      <dsp:spPr>
        <a:xfrm>
          <a:off x="1862738" y="1250807"/>
          <a:ext cx="3114462" cy="8575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0F7ADA-84FF-B44C-8ADC-43EF5422D418}">
      <dsp:nvSpPr>
        <dsp:cNvPr id="0" name=""/>
        <dsp:cNvSpPr/>
      </dsp:nvSpPr>
      <dsp:spPr>
        <a:xfrm>
          <a:off x="2012789" y="1393355"/>
          <a:ext cx="3114462" cy="857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Aruban SPV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Owner of the Aircraft</a:t>
          </a:r>
          <a:endParaRPr lang="en-US" sz="1800" kern="1200" dirty="0"/>
        </a:p>
      </dsp:txBody>
      <dsp:txXfrm>
        <a:off x="2037905" y="1418471"/>
        <a:ext cx="3064230" cy="807307"/>
      </dsp:txXfrm>
    </dsp:sp>
    <dsp:sp modelId="{656B6542-9EF3-C247-835D-FEFE11F08A3D}">
      <dsp:nvSpPr>
        <dsp:cNvPr id="0" name=""/>
        <dsp:cNvSpPr/>
      </dsp:nvSpPr>
      <dsp:spPr>
        <a:xfrm>
          <a:off x="134724" y="2"/>
          <a:ext cx="1350456" cy="8575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6C8D507-6C13-DC4E-BB90-8A4B41F5FF7B}">
      <dsp:nvSpPr>
        <dsp:cNvPr id="0" name=""/>
        <dsp:cNvSpPr/>
      </dsp:nvSpPr>
      <dsp:spPr>
        <a:xfrm>
          <a:off x="284775" y="142550"/>
          <a:ext cx="1350456" cy="857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Shareholder 1</a:t>
          </a:r>
          <a:endParaRPr lang="en-US" sz="1800" kern="1200" dirty="0"/>
        </a:p>
      </dsp:txBody>
      <dsp:txXfrm>
        <a:off x="309891" y="167666"/>
        <a:ext cx="1300224" cy="807307"/>
      </dsp:txXfrm>
    </dsp:sp>
    <dsp:sp modelId="{F7295B94-282D-0E42-A9B2-7C9A64114AAD}">
      <dsp:nvSpPr>
        <dsp:cNvPr id="0" name=""/>
        <dsp:cNvSpPr/>
      </dsp:nvSpPr>
      <dsp:spPr>
        <a:xfrm>
          <a:off x="1831845" y="2"/>
          <a:ext cx="1350456" cy="8575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0C71A8-5BE1-384F-B600-75930BAC0C68}">
      <dsp:nvSpPr>
        <dsp:cNvPr id="0" name=""/>
        <dsp:cNvSpPr/>
      </dsp:nvSpPr>
      <dsp:spPr>
        <a:xfrm>
          <a:off x="1981896" y="142550"/>
          <a:ext cx="1350456" cy="857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Shareholder 2</a:t>
          </a:r>
          <a:endParaRPr lang="en-US" sz="1800" kern="1200" dirty="0"/>
        </a:p>
      </dsp:txBody>
      <dsp:txXfrm>
        <a:off x="2007012" y="167666"/>
        <a:ext cx="1300224" cy="807307"/>
      </dsp:txXfrm>
    </dsp:sp>
    <dsp:sp modelId="{B872FBBA-CF75-4945-92D7-F364805ABE9D}">
      <dsp:nvSpPr>
        <dsp:cNvPr id="0" name=""/>
        <dsp:cNvSpPr/>
      </dsp:nvSpPr>
      <dsp:spPr>
        <a:xfrm>
          <a:off x="3584943" y="2"/>
          <a:ext cx="1350456" cy="8575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55ADBBF-C2A0-D64A-97DF-46E709AA1C56}">
      <dsp:nvSpPr>
        <dsp:cNvPr id="0" name=""/>
        <dsp:cNvSpPr/>
      </dsp:nvSpPr>
      <dsp:spPr>
        <a:xfrm>
          <a:off x="3734993" y="142550"/>
          <a:ext cx="1350456" cy="857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Shareholder 3</a:t>
          </a:r>
          <a:endParaRPr lang="en-US" sz="1800" kern="1200" dirty="0"/>
        </a:p>
      </dsp:txBody>
      <dsp:txXfrm>
        <a:off x="3760109" y="167666"/>
        <a:ext cx="1300224" cy="807307"/>
      </dsp:txXfrm>
    </dsp:sp>
    <dsp:sp modelId="{5241F666-DF84-994F-A141-752965D270A5}">
      <dsp:nvSpPr>
        <dsp:cNvPr id="0" name=""/>
        <dsp:cNvSpPr/>
      </dsp:nvSpPr>
      <dsp:spPr>
        <a:xfrm>
          <a:off x="5292381" y="2"/>
          <a:ext cx="1350456" cy="85753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1B4C9E8-7BBB-974A-B5E4-77898D6BB9AF}">
      <dsp:nvSpPr>
        <dsp:cNvPr id="0" name=""/>
        <dsp:cNvSpPr/>
      </dsp:nvSpPr>
      <dsp:spPr>
        <a:xfrm>
          <a:off x="5442432" y="142550"/>
          <a:ext cx="1350456" cy="85753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Shareholder 4</a:t>
          </a:r>
          <a:endParaRPr lang="en-US" sz="1800" kern="1200" dirty="0"/>
        </a:p>
      </dsp:txBody>
      <dsp:txXfrm>
        <a:off x="5467548" y="167666"/>
        <a:ext cx="1300224" cy="80730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581837-E093-144B-ABEB-FDEE30F16613}">
      <dsp:nvSpPr>
        <dsp:cNvPr id="0" name=""/>
        <dsp:cNvSpPr/>
      </dsp:nvSpPr>
      <dsp:spPr>
        <a:xfrm>
          <a:off x="1334648" y="1558084"/>
          <a:ext cx="960120" cy="96012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SPV Owner of Aircraft</a:t>
          </a:r>
        </a:p>
      </dsp:txBody>
      <dsp:txXfrm>
        <a:off x="1381517" y="1604953"/>
        <a:ext cx="866382" cy="866382"/>
      </dsp:txXfrm>
    </dsp:sp>
    <dsp:sp modelId="{E31A994A-4C6C-4347-95E2-82C74389DECD}">
      <dsp:nvSpPr>
        <dsp:cNvPr id="0" name=""/>
        <dsp:cNvSpPr/>
      </dsp:nvSpPr>
      <dsp:spPr>
        <a:xfrm rot="16049896">
          <a:off x="1495015" y="1272132"/>
          <a:ext cx="572450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72450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4B19A0-560E-1948-BF82-535FF660DA05}">
      <dsp:nvSpPr>
        <dsp:cNvPr id="0" name=""/>
        <dsp:cNvSpPr/>
      </dsp:nvSpPr>
      <dsp:spPr>
        <a:xfrm>
          <a:off x="1433053" y="342899"/>
          <a:ext cx="643280" cy="64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/>
            <a:t>Shareholder</a:t>
          </a:r>
        </a:p>
      </dsp:txBody>
      <dsp:txXfrm>
        <a:off x="1464455" y="374301"/>
        <a:ext cx="580476" cy="580476"/>
      </dsp:txXfrm>
    </dsp:sp>
    <dsp:sp modelId="{6AB0043E-CF16-AF4F-94A5-0E30B3E20247}">
      <dsp:nvSpPr>
        <dsp:cNvPr id="0" name=""/>
        <dsp:cNvSpPr/>
      </dsp:nvSpPr>
      <dsp:spPr>
        <a:xfrm rot="20464892">
          <a:off x="2250838" y="1609945"/>
          <a:ext cx="162644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26446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A2C1A9-9CB7-7D4E-A50E-18DF53C3088D}">
      <dsp:nvSpPr>
        <dsp:cNvPr id="0" name=""/>
        <dsp:cNvSpPr/>
      </dsp:nvSpPr>
      <dsp:spPr>
        <a:xfrm>
          <a:off x="3833356" y="914402"/>
          <a:ext cx="643280" cy="64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Fractional 'Owner'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B</a:t>
          </a:r>
        </a:p>
      </dsp:txBody>
      <dsp:txXfrm>
        <a:off x="3864758" y="945804"/>
        <a:ext cx="580476" cy="580476"/>
      </dsp:txXfrm>
    </dsp:sp>
    <dsp:sp modelId="{BEB60CC6-227D-A64D-B563-950F26600BD3}">
      <dsp:nvSpPr>
        <dsp:cNvPr id="0" name=""/>
        <dsp:cNvSpPr/>
      </dsp:nvSpPr>
      <dsp:spPr>
        <a:xfrm rot="19536230">
          <a:off x="2131756" y="1182817"/>
          <a:ext cx="186460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864608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5BE01F-5694-5E45-B128-9FA4433A8555}">
      <dsp:nvSpPr>
        <dsp:cNvPr id="0" name=""/>
        <dsp:cNvSpPr/>
      </dsp:nvSpPr>
      <dsp:spPr>
        <a:xfrm>
          <a:off x="3833352" y="114307"/>
          <a:ext cx="643280" cy="64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Fractional 'Owner'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A</a:t>
          </a:r>
        </a:p>
      </dsp:txBody>
      <dsp:txXfrm>
        <a:off x="3864754" y="145709"/>
        <a:ext cx="580476" cy="580476"/>
      </dsp:txXfrm>
    </dsp:sp>
    <dsp:sp modelId="{6404B304-6CCA-3B40-BE45-C520F295FC36}">
      <dsp:nvSpPr>
        <dsp:cNvPr id="0" name=""/>
        <dsp:cNvSpPr/>
      </dsp:nvSpPr>
      <dsp:spPr>
        <a:xfrm rot="21597061">
          <a:off x="2294768" y="2037076"/>
          <a:ext cx="1538591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38591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87E096-697E-8246-B55B-E0B537C68EDD}">
      <dsp:nvSpPr>
        <dsp:cNvPr id="0" name=""/>
        <dsp:cNvSpPr/>
      </dsp:nvSpPr>
      <dsp:spPr>
        <a:xfrm>
          <a:off x="3833358" y="1714503"/>
          <a:ext cx="643280" cy="64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Fractional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'Owner'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C</a:t>
          </a:r>
        </a:p>
      </dsp:txBody>
      <dsp:txXfrm>
        <a:off x="3864760" y="1745905"/>
        <a:ext cx="580476" cy="580476"/>
      </dsp:txXfrm>
    </dsp:sp>
    <dsp:sp modelId="{BBF39C8D-FE3D-B34D-8D9B-CF5210A772BD}">
      <dsp:nvSpPr>
        <dsp:cNvPr id="0" name=""/>
        <dsp:cNvSpPr/>
      </dsp:nvSpPr>
      <dsp:spPr>
        <a:xfrm rot="1129838">
          <a:off x="2251265" y="2464204"/>
          <a:ext cx="162558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625589" y="0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CFAA7B-D074-A543-9380-6FE1E3C86D7A}">
      <dsp:nvSpPr>
        <dsp:cNvPr id="0" name=""/>
        <dsp:cNvSpPr/>
      </dsp:nvSpPr>
      <dsp:spPr>
        <a:xfrm>
          <a:off x="3833351" y="2514598"/>
          <a:ext cx="643280" cy="64328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Fractional 'Owner'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D</a:t>
          </a:r>
        </a:p>
      </dsp:txBody>
      <dsp:txXfrm>
        <a:off x="3864753" y="2546000"/>
        <a:ext cx="580476" cy="5804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A26EEE-47A7-FB47-AEE7-AE328A8D7FF6}">
      <dsp:nvSpPr>
        <dsp:cNvPr id="0" name=""/>
        <dsp:cNvSpPr/>
      </dsp:nvSpPr>
      <dsp:spPr>
        <a:xfrm>
          <a:off x="508634" y="568770"/>
          <a:ext cx="91440" cy="3224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244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920E2-5A06-294B-BC66-B6CEFD001BCF}">
      <dsp:nvSpPr>
        <dsp:cNvPr id="0" name=""/>
        <dsp:cNvSpPr/>
      </dsp:nvSpPr>
      <dsp:spPr>
        <a:xfrm>
          <a:off x="168911" y="167318"/>
          <a:ext cx="770886" cy="4014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160673-93E4-CF45-B0CC-491A4EC7CC38}">
      <dsp:nvSpPr>
        <dsp:cNvPr id="0" name=""/>
        <dsp:cNvSpPr/>
      </dsp:nvSpPr>
      <dsp:spPr>
        <a:xfrm>
          <a:off x="292101" y="284348"/>
          <a:ext cx="770886" cy="4014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Shareholder</a:t>
          </a:r>
        </a:p>
      </dsp:txBody>
      <dsp:txXfrm>
        <a:off x="303859" y="296106"/>
        <a:ext cx="747370" cy="377936"/>
      </dsp:txXfrm>
    </dsp:sp>
    <dsp:sp modelId="{F3DB1681-DFC3-3545-BB0A-E7FB3CBF92BC}">
      <dsp:nvSpPr>
        <dsp:cNvPr id="0" name=""/>
        <dsp:cNvSpPr/>
      </dsp:nvSpPr>
      <dsp:spPr>
        <a:xfrm>
          <a:off x="0" y="891220"/>
          <a:ext cx="1108710" cy="7040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B0B9B6-1B69-8D48-8155-427A99B25405}">
      <dsp:nvSpPr>
        <dsp:cNvPr id="0" name=""/>
        <dsp:cNvSpPr/>
      </dsp:nvSpPr>
      <dsp:spPr>
        <a:xfrm>
          <a:off x="123189" y="1008250"/>
          <a:ext cx="1108710" cy="7040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SPV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Owner of 1/4 Aircraft</a:t>
          </a:r>
        </a:p>
      </dsp:txBody>
      <dsp:txXfrm>
        <a:off x="143809" y="1028870"/>
        <a:ext cx="1067470" cy="6627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A26EEE-47A7-FB47-AEE7-AE328A8D7FF6}">
      <dsp:nvSpPr>
        <dsp:cNvPr id="0" name=""/>
        <dsp:cNvSpPr/>
      </dsp:nvSpPr>
      <dsp:spPr>
        <a:xfrm>
          <a:off x="508634" y="568770"/>
          <a:ext cx="91440" cy="3224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244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920E2-5A06-294B-BC66-B6CEFD001BCF}">
      <dsp:nvSpPr>
        <dsp:cNvPr id="0" name=""/>
        <dsp:cNvSpPr/>
      </dsp:nvSpPr>
      <dsp:spPr>
        <a:xfrm>
          <a:off x="168911" y="167318"/>
          <a:ext cx="770886" cy="4014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160673-93E4-CF45-B0CC-491A4EC7CC38}">
      <dsp:nvSpPr>
        <dsp:cNvPr id="0" name=""/>
        <dsp:cNvSpPr/>
      </dsp:nvSpPr>
      <dsp:spPr>
        <a:xfrm>
          <a:off x="292101" y="284348"/>
          <a:ext cx="770886" cy="4014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Shareholder</a:t>
          </a:r>
        </a:p>
      </dsp:txBody>
      <dsp:txXfrm>
        <a:off x="303859" y="296106"/>
        <a:ext cx="747370" cy="377936"/>
      </dsp:txXfrm>
    </dsp:sp>
    <dsp:sp modelId="{F3DB1681-DFC3-3545-BB0A-E7FB3CBF92BC}">
      <dsp:nvSpPr>
        <dsp:cNvPr id="0" name=""/>
        <dsp:cNvSpPr/>
      </dsp:nvSpPr>
      <dsp:spPr>
        <a:xfrm>
          <a:off x="0" y="891220"/>
          <a:ext cx="1108710" cy="7040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B0B9B6-1B69-8D48-8155-427A99B25405}">
      <dsp:nvSpPr>
        <dsp:cNvPr id="0" name=""/>
        <dsp:cNvSpPr/>
      </dsp:nvSpPr>
      <dsp:spPr>
        <a:xfrm>
          <a:off x="123189" y="1008250"/>
          <a:ext cx="1108710" cy="7040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SPV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Owner of 1/4 Aircraft</a:t>
          </a:r>
        </a:p>
      </dsp:txBody>
      <dsp:txXfrm>
        <a:off x="143809" y="1028870"/>
        <a:ext cx="1067470" cy="66279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A26EEE-47A7-FB47-AEE7-AE328A8D7FF6}">
      <dsp:nvSpPr>
        <dsp:cNvPr id="0" name=""/>
        <dsp:cNvSpPr/>
      </dsp:nvSpPr>
      <dsp:spPr>
        <a:xfrm>
          <a:off x="508634" y="568770"/>
          <a:ext cx="91440" cy="3224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244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920E2-5A06-294B-BC66-B6CEFD001BCF}">
      <dsp:nvSpPr>
        <dsp:cNvPr id="0" name=""/>
        <dsp:cNvSpPr/>
      </dsp:nvSpPr>
      <dsp:spPr>
        <a:xfrm>
          <a:off x="168911" y="167318"/>
          <a:ext cx="770886" cy="4014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160673-93E4-CF45-B0CC-491A4EC7CC38}">
      <dsp:nvSpPr>
        <dsp:cNvPr id="0" name=""/>
        <dsp:cNvSpPr/>
      </dsp:nvSpPr>
      <dsp:spPr>
        <a:xfrm>
          <a:off x="292101" y="284348"/>
          <a:ext cx="770886" cy="4014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/>
            <a:t>Shareholder</a:t>
          </a:r>
        </a:p>
      </dsp:txBody>
      <dsp:txXfrm>
        <a:off x="303859" y="296106"/>
        <a:ext cx="747370" cy="377936"/>
      </dsp:txXfrm>
    </dsp:sp>
    <dsp:sp modelId="{F3DB1681-DFC3-3545-BB0A-E7FB3CBF92BC}">
      <dsp:nvSpPr>
        <dsp:cNvPr id="0" name=""/>
        <dsp:cNvSpPr/>
      </dsp:nvSpPr>
      <dsp:spPr>
        <a:xfrm>
          <a:off x="0" y="891220"/>
          <a:ext cx="1108710" cy="7040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B0B9B6-1B69-8D48-8155-427A99B25405}">
      <dsp:nvSpPr>
        <dsp:cNvPr id="0" name=""/>
        <dsp:cNvSpPr/>
      </dsp:nvSpPr>
      <dsp:spPr>
        <a:xfrm>
          <a:off x="123189" y="1008250"/>
          <a:ext cx="1108710" cy="7040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SPV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Owner of 1/4 Aircraft</a:t>
          </a:r>
        </a:p>
      </dsp:txBody>
      <dsp:txXfrm>
        <a:off x="143809" y="1028870"/>
        <a:ext cx="1067470" cy="66279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A26EEE-47A7-FB47-AEE7-AE328A8D7FF6}">
      <dsp:nvSpPr>
        <dsp:cNvPr id="0" name=""/>
        <dsp:cNvSpPr/>
      </dsp:nvSpPr>
      <dsp:spPr>
        <a:xfrm>
          <a:off x="508634" y="568770"/>
          <a:ext cx="91440" cy="32244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2449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4920E2-5A06-294B-BC66-B6CEFD001BCF}">
      <dsp:nvSpPr>
        <dsp:cNvPr id="0" name=""/>
        <dsp:cNvSpPr/>
      </dsp:nvSpPr>
      <dsp:spPr>
        <a:xfrm>
          <a:off x="168911" y="167318"/>
          <a:ext cx="770886" cy="40145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160673-93E4-CF45-B0CC-491A4EC7CC38}">
      <dsp:nvSpPr>
        <dsp:cNvPr id="0" name=""/>
        <dsp:cNvSpPr/>
      </dsp:nvSpPr>
      <dsp:spPr>
        <a:xfrm>
          <a:off x="292101" y="284348"/>
          <a:ext cx="770886" cy="4014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Shareholder</a:t>
          </a:r>
        </a:p>
      </dsp:txBody>
      <dsp:txXfrm>
        <a:off x="303859" y="296106"/>
        <a:ext cx="747370" cy="377936"/>
      </dsp:txXfrm>
    </dsp:sp>
    <dsp:sp modelId="{F3DB1681-DFC3-3545-BB0A-E7FB3CBF92BC}">
      <dsp:nvSpPr>
        <dsp:cNvPr id="0" name=""/>
        <dsp:cNvSpPr/>
      </dsp:nvSpPr>
      <dsp:spPr>
        <a:xfrm>
          <a:off x="0" y="891220"/>
          <a:ext cx="1108710" cy="70403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B0B9B6-1B69-8D48-8155-427A99B25405}">
      <dsp:nvSpPr>
        <dsp:cNvPr id="0" name=""/>
        <dsp:cNvSpPr/>
      </dsp:nvSpPr>
      <dsp:spPr>
        <a:xfrm>
          <a:off x="123189" y="1008250"/>
          <a:ext cx="1108710" cy="70403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SPV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/>
            <a:t>Owner of 1/4 Aircraft</a:t>
          </a:r>
        </a:p>
      </dsp:txBody>
      <dsp:txXfrm>
        <a:off x="143809" y="1028870"/>
        <a:ext cx="1067470" cy="662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CA1EF8-E0BF-A248-8E74-D2F981973B12}" type="datetime1">
              <a:rPr lang="en-US" smtClean="0"/>
              <a:t>12/9/13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5A3C3B-05F5-1548-9E53-1DBD23EEE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25130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70069-CB6E-4541-86B0-8C7147161862}" type="datetime1">
              <a:rPr lang="en-US" smtClean="0"/>
              <a:t>12/9/13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4DCD57-90B2-B34C-9DFA-93E73DE0F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384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CD57-90B2-B34C-9DFA-93E73DE0FD4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47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CD57-90B2-B34C-9DFA-93E73DE0FD4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47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CD57-90B2-B34C-9DFA-93E73DE0FD4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47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CD57-90B2-B34C-9DFA-93E73DE0FD4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47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CD57-90B2-B34C-9DFA-93E73DE0FD4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47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CD57-90B2-B34C-9DFA-93E73DE0FD4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47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CD57-90B2-B34C-9DFA-93E73DE0FD4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47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CD57-90B2-B34C-9DFA-93E73DE0FD4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47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CD57-90B2-B34C-9DFA-93E73DE0FD4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47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CD57-90B2-B34C-9DFA-93E73DE0FD4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47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CD57-90B2-B34C-9DFA-93E73DE0FD4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4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CD57-90B2-B34C-9DFA-93E73DE0FD4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4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CD57-90B2-B34C-9DFA-93E73DE0FD4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47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CD57-90B2-B34C-9DFA-93E73DE0FD4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4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CD57-90B2-B34C-9DFA-93E73DE0FD4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47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CD57-90B2-B34C-9DFA-93E73DE0FD4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47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CD57-90B2-B34C-9DFA-93E73DE0FD4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47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CD57-90B2-B34C-9DFA-93E73DE0FD4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4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DCD57-90B2-B34C-9DFA-93E73DE0FD4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774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DFE0C-4EC3-FD45-AAED-EF8FDBF01FD0}" type="datetime1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3F5E-5EF2-F14D-B93A-2B727C894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342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F0935-AA86-C542-B45B-893E20368A05}" type="datetime1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3F5E-5EF2-F14D-B93A-2B727C894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164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4F317-608C-AF46-9B12-0C1099285D44}" type="datetime1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3F5E-5EF2-F14D-B93A-2B727C894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93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DF9FE-D932-6943-88A1-582541C8A259}" type="datetime1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3F5E-5EF2-F14D-B93A-2B727C894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84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D205C8-31E8-8A42-9FB2-9B0980732819}" type="datetime1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3F5E-5EF2-F14D-B93A-2B727C894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385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9D6C9-A7A4-8940-B6A3-22944811CA42}" type="datetime1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3F5E-5EF2-F14D-B93A-2B727C894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699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8CC7-E819-8D44-AFB7-815A11FB48E6}" type="datetime1">
              <a:rPr lang="en-US" smtClean="0"/>
              <a:t>12/9/13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3F5E-5EF2-F14D-B93A-2B727C894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4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F6522-462D-CE42-88CC-BD8DC6661AA7}" type="datetime1">
              <a:rPr lang="en-US" smtClean="0"/>
              <a:t>12/9/13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3F5E-5EF2-F14D-B93A-2B727C894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74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6BD9D-8ED3-8244-BA8D-D02C3802CD78}" type="datetime1">
              <a:rPr lang="en-US" smtClean="0"/>
              <a:t>12/9/13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3F5E-5EF2-F14D-B93A-2B727C894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79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3190D-54DB-F84C-9AE0-407BC144D764}" type="datetime1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3F5E-5EF2-F14D-B93A-2B727C894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778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0E3A0-5A7A-1B4F-9045-CCB062471C05}" type="datetime1">
              <a:rPr lang="en-US" smtClean="0"/>
              <a:t>12/9/13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3F5E-5EF2-F14D-B93A-2B727C894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285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1B52D-72B0-3C43-983F-62AEBFDA7CC1}" type="datetime1">
              <a:rPr lang="en-US" smtClean="0"/>
              <a:t>12/9/13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43F5E-5EF2-F14D-B93A-2B727C8949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86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1" Type="http://schemas.openxmlformats.org/officeDocument/2006/relationships/diagramLayout" Target="../diagrams/layout3.xml"/><Relationship Id="rId12" Type="http://schemas.openxmlformats.org/officeDocument/2006/relationships/diagramQuickStyle" Target="../diagrams/quickStyle3.xml"/><Relationship Id="rId13" Type="http://schemas.openxmlformats.org/officeDocument/2006/relationships/diagramColors" Target="../diagrams/colors3.xml"/><Relationship Id="rId14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5" Type="http://schemas.openxmlformats.org/officeDocument/2006/relationships/diagramData" Target="../diagrams/data2.xml"/><Relationship Id="rId6" Type="http://schemas.openxmlformats.org/officeDocument/2006/relationships/diagramLayout" Target="../diagrams/layout2.xml"/><Relationship Id="rId7" Type="http://schemas.openxmlformats.org/officeDocument/2006/relationships/diagramQuickStyle" Target="../diagrams/quickStyle2.xml"/><Relationship Id="rId8" Type="http://schemas.openxmlformats.org/officeDocument/2006/relationships/diagramColors" Target="../diagrams/colors2.xml"/><Relationship Id="rId9" Type="http://schemas.microsoft.com/office/2007/relationships/diagramDrawing" Target="../diagrams/drawing2.xml"/><Relationship Id="rId10" Type="http://schemas.openxmlformats.org/officeDocument/2006/relationships/diagramData" Target="../diagrams/data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5" Type="http://schemas.openxmlformats.org/officeDocument/2006/relationships/diagramData" Target="../diagrams/data4.xml"/><Relationship Id="rId6" Type="http://schemas.openxmlformats.org/officeDocument/2006/relationships/diagramLayout" Target="../diagrams/layout4.xml"/><Relationship Id="rId7" Type="http://schemas.openxmlformats.org/officeDocument/2006/relationships/diagramQuickStyle" Target="../diagrams/quickStyle4.xml"/><Relationship Id="rId8" Type="http://schemas.openxmlformats.org/officeDocument/2006/relationships/diagramColors" Target="../diagrams/colors4.xml"/><Relationship Id="rId9" Type="http://schemas.microsoft.com/office/2007/relationships/diagramDrawing" Target="../diagrams/drawing4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5" Type="http://schemas.openxmlformats.org/officeDocument/2006/relationships/diagramData" Target="../diagrams/data5.xml"/><Relationship Id="rId6" Type="http://schemas.openxmlformats.org/officeDocument/2006/relationships/diagramLayout" Target="../diagrams/layout5.xml"/><Relationship Id="rId7" Type="http://schemas.openxmlformats.org/officeDocument/2006/relationships/diagramQuickStyle" Target="../diagrams/quickStyle5.xml"/><Relationship Id="rId8" Type="http://schemas.openxmlformats.org/officeDocument/2006/relationships/diagramColors" Target="../diagrams/colors5.xml"/><Relationship Id="rId9" Type="http://schemas.microsoft.com/office/2007/relationships/diagramDrawing" Target="../diagrams/drawing5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9" Type="http://schemas.microsoft.com/office/2007/relationships/diagramDrawing" Target="../diagrams/drawing6.xml"/><Relationship Id="rId20" Type="http://schemas.openxmlformats.org/officeDocument/2006/relationships/diagramData" Target="../diagrams/data9.xml"/><Relationship Id="rId21" Type="http://schemas.openxmlformats.org/officeDocument/2006/relationships/diagramLayout" Target="../diagrams/layout9.xml"/><Relationship Id="rId22" Type="http://schemas.openxmlformats.org/officeDocument/2006/relationships/diagramQuickStyle" Target="../diagrams/quickStyle9.xml"/><Relationship Id="rId23" Type="http://schemas.openxmlformats.org/officeDocument/2006/relationships/diagramColors" Target="../diagrams/colors9.xml"/><Relationship Id="rId24" Type="http://schemas.microsoft.com/office/2007/relationships/diagramDrawing" Target="../diagrams/drawing9.xml"/><Relationship Id="rId10" Type="http://schemas.openxmlformats.org/officeDocument/2006/relationships/diagramData" Target="../diagrams/data7.xml"/><Relationship Id="rId11" Type="http://schemas.openxmlformats.org/officeDocument/2006/relationships/diagramLayout" Target="../diagrams/layout7.xml"/><Relationship Id="rId12" Type="http://schemas.openxmlformats.org/officeDocument/2006/relationships/diagramQuickStyle" Target="../diagrams/quickStyle7.xml"/><Relationship Id="rId13" Type="http://schemas.openxmlformats.org/officeDocument/2006/relationships/diagramColors" Target="../diagrams/colors7.xml"/><Relationship Id="rId14" Type="http://schemas.microsoft.com/office/2007/relationships/diagramDrawing" Target="../diagrams/drawing7.xml"/><Relationship Id="rId15" Type="http://schemas.openxmlformats.org/officeDocument/2006/relationships/diagramData" Target="../diagrams/data8.xml"/><Relationship Id="rId16" Type="http://schemas.openxmlformats.org/officeDocument/2006/relationships/diagramLayout" Target="../diagrams/layout8.xml"/><Relationship Id="rId17" Type="http://schemas.openxmlformats.org/officeDocument/2006/relationships/diagramQuickStyle" Target="../diagrams/quickStyle8.xml"/><Relationship Id="rId18" Type="http://schemas.openxmlformats.org/officeDocument/2006/relationships/diagramColors" Target="../diagrams/colors8.xml"/><Relationship Id="rId19" Type="http://schemas.microsoft.com/office/2007/relationships/diagramDrawing" Target="../diagrams/drawing8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5" Type="http://schemas.openxmlformats.org/officeDocument/2006/relationships/diagramData" Target="../diagrams/data6.xml"/><Relationship Id="rId6" Type="http://schemas.openxmlformats.org/officeDocument/2006/relationships/diagramLayout" Target="../diagrams/layout6.xml"/><Relationship Id="rId7" Type="http://schemas.openxmlformats.org/officeDocument/2006/relationships/diagramQuickStyle" Target="../diagrams/quickStyle6.xml"/><Relationship Id="rId8" Type="http://schemas.openxmlformats.org/officeDocument/2006/relationships/diagramColors" Target="../diagrams/colors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5" Type="http://schemas.openxmlformats.org/officeDocument/2006/relationships/diagramData" Target="../diagrams/data10.xml"/><Relationship Id="rId6" Type="http://schemas.openxmlformats.org/officeDocument/2006/relationships/diagramLayout" Target="../diagrams/layout10.xml"/><Relationship Id="rId7" Type="http://schemas.openxmlformats.org/officeDocument/2006/relationships/diagramQuickStyle" Target="../diagrams/quickStyle10.xml"/><Relationship Id="rId8" Type="http://schemas.openxmlformats.org/officeDocument/2006/relationships/diagramColors" Target="../diagrams/colors10.xml"/><Relationship Id="rId9" Type="http://schemas.microsoft.com/office/2007/relationships/diagramDrawing" Target="../diagrams/drawing10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5" Type="http://schemas.openxmlformats.org/officeDocument/2006/relationships/diagramData" Target="../diagrams/data1.xml"/><Relationship Id="rId6" Type="http://schemas.openxmlformats.org/officeDocument/2006/relationships/diagramLayout" Target="../diagrams/layout1.xml"/><Relationship Id="rId7" Type="http://schemas.openxmlformats.org/officeDocument/2006/relationships/diagramQuickStyle" Target="../diagrams/quickStyle1.xml"/><Relationship Id="rId8" Type="http://schemas.openxmlformats.org/officeDocument/2006/relationships/diagramColors" Target="../diagrams/colors1.xml"/><Relationship Id="rId9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Aircraft Fractional Ownership in Aruba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From a financing perspective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131"/>
            <a:ext cx="1488259" cy="79373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5216" y="6186818"/>
            <a:ext cx="1936302" cy="3898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1344" y="6186818"/>
            <a:ext cx="1934784" cy="389820"/>
          </a:xfrm>
          <a:prstGeom prst="rect">
            <a:avLst/>
          </a:prstGeom>
          <a:solidFill>
            <a:srgbClr val="1A3E6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1102" y="6186818"/>
            <a:ext cx="1934783" cy="389820"/>
          </a:xfrm>
          <a:prstGeom prst="rect">
            <a:avLst/>
          </a:prstGeom>
          <a:solidFill>
            <a:srgbClr val="3576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703662" y="6186818"/>
            <a:ext cx="1984553" cy="389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183" y="531454"/>
            <a:ext cx="3860032" cy="478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100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131"/>
            <a:ext cx="1488259" cy="79373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5216" y="6186818"/>
            <a:ext cx="1936302" cy="3898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1344" y="6186818"/>
            <a:ext cx="1934784" cy="389820"/>
          </a:xfrm>
          <a:prstGeom prst="rect">
            <a:avLst/>
          </a:prstGeom>
          <a:solidFill>
            <a:srgbClr val="1A3E6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1102" y="6186818"/>
            <a:ext cx="1934783" cy="389820"/>
          </a:xfrm>
          <a:prstGeom prst="rect">
            <a:avLst/>
          </a:prstGeom>
          <a:solidFill>
            <a:srgbClr val="3576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703662" y="6186818"/>
            <a:ext cx="1984553" cy="389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183" y="531454"/>
            <a:ext cx="3860032" cy="4782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41344" y="1735327"/>
            <a:ext cx="4501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Relevant Registration Requirements (vi)</a:t>
            </a:r>
            <a:endParaRPr lang="en-US" sz="2000" b="1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41149525"/>
              </p:ext>
            </p:extLst>
          </p:nvPr>
        </p:nvGraphicFramePr>
        <p:xfrm>
          <a:off x="1697409" y="2491319"/>
          <a:ext cx="2300930" cy="3043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4" name="Diagram 13"/>
          <p:cNvGraphicFramePr/>
          <p:nvPr>
            <p:extLst>
              <p:ext uri="{D42A27DB-BD31-4B8C-83A1-F6EECF244321}">
                <p14:modId xmlns:p14="http://schemas.microsoft.com/office/powerpoint/2010/main" val="74450668"/>
              </p:ext>
            </p:extLst>
          </p:nvPr>
        </p:nvGraphicFramePr>
        <p:xfrm>
          <a:off x="5293398" y="2491319"/>
          <a:ext cx="2300930" cy="3043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</p:spTree>
    <p:extLst>
      <p:ext uri="{BB962C8B-B14F-4D97-AF65-F5344CB8AC3E}">
        <p14:creationId xmlns:p14="http://schemas.microsoft.com/office/powerpoint/2010/main" val="722237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131"/>
            <a:ext cx="1488259" cy="79373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5216" y="6186818"/>
            <a:ext cx="1936302" cy="3898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1344" y="6186818"/>
            <a:ext cx="1934784" cy="389820"/>
          </a:xfrm>
          <a:prstGeom prst="rect">
            <a:avLst/>
          </a:prstGeom>
          <a:solidFill>
            <a:srgbClr val="1A3E6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1102" y="6186818"/>
            <a:ext cx="1934783" cy="389820"/>
          </a:xfrm>
          <a:prstGeom prst="rect">
            <a:avLst/>
          </a:prstGeom>
          <a:solidFill>
            <a:srgbClr val="3576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703662" y="6186818"/>
            <a:ext cx="1984553" cy="389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183" y="531454"/>
            <a:ext cx="3860032" cy="4782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695796" y="1735327"/>
            <a:ext cx="14964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Securities (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56164" y="2426943"/>
            <a:ext cx="6890219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>
              <a:sym typeface="Wingdings"/>
            </a:endParaRPr>
          </a:p>
          <a:p>
            <a:pPr marL="285750" indent="-285750">
              <a:buFontTx/>
              <a:buChar char="-"/>
            </a:pPr>
            <a:r>
              <a:rPr lang="en-US" dirty="0" smtClean="0"/>
              <a:t>Bank will request security of payment in the form of collateral</a:t>
            </a:r>
          </a:p>
          <a:p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Security will have to be enforceable in other Jurisdictions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r>
              <a:rPr lang="en-US" dirty="0" smtClean="0"/>
              <a:t>Geneva Convention</a:t>
            </a:r>
          </a:p>
          <a:p>
            <a:r>
              <a:rPr lang="en-US" dirty="0" smtClean="0"/>
              <a:t>	(</a:t>
            </a:r>
            <a:r>
              <a:rPr lang="en-US" dirty="0" err="1" smtClean="0"/>
              <a:t>i</a:t>
            </a:r>
            <a:r>
              <a:rPr lang="en-US" dirty="0" smtClean="0"/>
              <a:t>) mortgage pursuant to laws of country of registration</a:t>
            </a:r>
          </a:p>
          <a:p>
            <a:r>
              <a:rPr lang="en-US" dirty="0"/>
              <a:t>	</a:t>
            </a:r>
            <a:r>
              <a:rPr lang="en-US" dirty="0" smtClean="0"/>
              <a:t>(ii) recorded in a public register in that country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3374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131"/>
            <a:ext cx="1488259" cy="79373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5216" y="6186818"/>
            <a:ext cx="1936302" cy="3898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1344" y="6186818"/>
            <a:ext cx="1934784" cy="389820"/>
          </a:xfrm>
          <a:prstGeom prst="rect">
            <a:avLst/>
          </a:prstGeom>
          <a:solidFill>
            <a:srgbClr val="1A3E6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1102" y="6186818"/>
            <a:ext cx="1934783" cy="389820"/>
          </a:xfrm>
          <a:prstGeom prst="rect">
            <a:avLst/>
          </a:prstGeom>
          <a:solidFill>
            <a:srgbClr val="3576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703662" y="6186818"/>
            <a:ext cx="1984553" cy="389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183" y="531454"/>
            <a:ext cx="3860032" cy="4782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695796" y="1735327"/>
            <a:ext cx="15594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Securities (ii)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56164" y="2426943"/>
            <a:ext cx="7341089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>
                <a:sym typeface="Wingdings"/>
              </a:rPr>
              <a:t>Cape Town Convention</a:t>
            </a:r>
          </a:p>
          <a:p>
            <a:r>
              <a:rPr lang="en-US" dirty="0" smtClean="0">
                <a:sym typeface="Wingdings"/>
              </a:rPr>
              <a:t>	- international interest:	(a) in writing</a:t>
            </a:r>
          </a:p>
          <a:p>
            <a:r>
              <a:rPr lang="en-US" dirty="0">
                <a:sym typeface="Wingdings"/>
              </a:rPr>
              <a:t>	</a:t>
            </a:r>
            <a:r>
              <a:rPr lang="en-US" dirty="0" smtClean="0">
                <a:sym typeface="Wingdings"/>
              </a:rPr>
              <a:t>					(b) debtor has power to dispose to an aircraft</a:t>
            </a:r>
          </a:p>
          <a:p>
            <a:r>
              <a:rPr lang="en-US" dirty="0">
                <a:sym typeface="Wingdings"/>
              </a:rPr>
              <a:t>	</a:t>
            </a:r>
            <a:r>
              <a:rPr lang="en-US" dirty="0" smtClean="0">
                <a:sym typeface="Wingdings"/>
              </a:rPr>
              <a:t>					(c + d) enables aircraft and secured obligations 							   to be identified</a:t>
            </a:r>
          </a:p>
          <a:p>
            <a:endParaRPr lang="en-US" dirty="0">
              <a:sym typeface="Wingdings"/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sym typeface="Wingdings"/>
              </a:rPr>
              <a:t>Sphere of application: (a) debtor is situated in Contracting State (aircraft)</a:t>
            </a:r>
          </a:p>
          <a:p>
            <a:r>
              <a:rPr lang="en-US" dirty="0">
                <a:sym typeface="Wingdings"/>
              </a:rPr>
              <a:t>	</a:t>
            </a:r>
            <a:r>
              <a:rPr lang="en-US" dirty="0" smtClean="0">
                <a:sym typeface="Wingdings"/>
              </a:rPr>
              <a:t>				  (b) aircraft is registered in a Contracting State</a:t>
            </a:r>
          </a:p>
          <a:p>
            <a:r>
              <a:rPr lang="en-US" dirty="0">
                <a:sym typeface="Wingdings"/>
              </a:rPr>
              <a:t>	</a:t>
            </a:r>
            <a:r>
              <a:rPr lang="en-US" dirty="0" smtClean="0">
                <a:sym typeface="Wingdings"/>
              </a:rPr>
              <a:t>					(only applicable to airframe is the debtor is not 						situated in contracting state)</a:t>
            </a:r>
          </a:p>
        </p:txBody>
      </p:sp>
    </p:spTree>
    <p:extLst>
      <p:ext uri="{BB962C8B-B14F-4D97-AF65-F5344CB8AC3E}">
        <p14:creationId xmlns:p14="http://schemas.microsoft.com/office/powerpoint/2010/main" val="1407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7852" y="4264022"/>
            <a:ext cx="6400800" cy="17526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131"/>
            <a:ext cx="1488259" cy="79373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5216" y="6186818"/>
            <a:ext cx="1936302" cy="3898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1344" y="6186818"/>
            <a:ext cx="1934784" cy="389820"/>
          </a:xfrm>
          <a:prstGeom prst="rect">
            <a:avLst/>
          </a:prstGeom>
          <a:solidFill>
            <a:srgbClr val="1A3E6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1102" y="6186818"/>
            <a:ext cx="1934783" cy="389820"/>
          </a:xfrm>
          <a:prstGeom prst="rect">
            <a:avLst/>
          </a:prstGeom>
          <a:solidFill>
            <a:srgbClr val="3576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703662" y="6186818"/>
            <a:ext cx="1984553" cy="389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183" y="531454"/>
            <a:ext cx="3860032" cy="4782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695796" y="1735327"/>
            <a:ext cx="16224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Securities (iii)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334749" y="2423138"/>
            <a:ext cx="4698722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Pledge on Shares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Pledge on Aircraft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Aruban Law Mortgage</a:t>
            </a:r>
          </a:p>
          <a:p>
            <a:pPr marL="285750" indent="-285750">
              <a:buFontTx/>
              <a:buChar char="-"/>
            </a:pPr>
            <a:endParaRPr lang="en-US" dirty="0"/>
          </a:p>
          <a:p>
            <a:pPr marL="285750" indent="-285750">
              <a:buFontTx/>
              <a:buChar char="-"/>
            </a:pPr>
            <a:endParaRPr lang="en-US" dirty="0" smtClean="0"/>
          </a:p>
          <a:p>
            <a:pPr marL="285750" indent="-285750">
              <a:buFontTx/>
              <a:buChar char="-"/>
            </a:pPr>
            <a:r>
              <a:rPr lang="en-US" dirty="0" smtClean="0"/>
              <a:t>Lease Agreement as an International Interest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172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131"/>
            <a:ext cx="1488259" cy="79373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5216" y="6186818"/>
            <a:ext cx="1936302" cy="3898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1344" y="6186818"/>
            <a:ext cx="1934784" cy="389820"/>
          </a:xfrm>
          <a:prstGeom prst="rect">
            <a:avLst/>
          </a:prstGeom>
          <a:solidFill>
            <a:srgbClr val="1A3E6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1102" y="6186818"/>
            <a:ext cx="1934783" cy="389820"/>
          </a:xfrm>
          <a:prstGeom prst="rect">
            <a:avLst/>
          </a:prstGeom>
          <a:solidFill>
            <a:srgbClr val="3576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703662" y="6186818"/>
            <a:ext cx="1984553" cy="389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183" y="531454"/>
            <a:ext cx="3860032" cy="4782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086216" y="1735327"/>
            <a:ext cx="317276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Structures and Securities (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)</a:t>
            </a:r>
          </a:p>
          <a:p>
            <a:endParaRPr lang="en-US" sz="2000" b="1" dirty="0" smtClean="0"/>
          </a:p>
          <a:p>
            <a:endParaRPr lang="en-US" sz="2000" b="1" dirty="0"/>
          </a:p>
          <a:p>
            <a:endParaRPr lang="en-US" sz="2000" b="1" dirty="0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47109278"/>
              </p:ext>
            </p:extLst>
          </p:nvPr>
        </p:nvGraphicFramePr>
        <p:xfrm>
          <a:off x="1106457" y="3219157"/>
          <a:ext cx="6890219" cy="22508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307633" y="2412435"/>
            <a:ext cx="68916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‘Fractional owner’ does not actually own a fraction in the aircraft, but is </a:t>
            </a:r>
          </a:p>
          <a:p>
            <a:r>
              <a:rPr lang="en-US" dirty="0" smtClean="0"/>
              <a:t>Shareholder of the SPV owning the aircraft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53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131"/>
            <a:ext cx="1488259" cy="79373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5216" y="6186818"/>
            <a:ext cx="1936302" cy="3898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1344" y="6186818"/>
            <a:ext cx="1934784" cy="389820"/>
          </a:xfrm>
          <a:prstGeom prst="rect">
            <a:avLst/>
          </a:prstGeom>
          <a:solidFill>
            <a:srgbClr val="1A3E6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1102" y="6186818"/>
            <a:ext cx="1934783" cy="389820"/>
          </a:xfrm>
          <a:prstGeom prst="rect">
            <a:avLst/>
          </a:prstGeom>
          <a:solidFill>
            <a:srgbClr val="3576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703662" y="6186818"/>
            <a:ext cx="1984553" cy="389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183" y="531454"/>
            <a:ext cx="3860032" cy="4782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695760" y="1333630"/>
            <a:ext cx="336502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Structures (ii)</a:t>
            </a:r>
          </a:p>
          <a:p>
            <a:r>
              <a:rPr lang="en-US" sz="2000" u="sng" dirty="0" smtClean="0"/>
              <a:t>Fractional ‘Owners’ as lessees</a:t>
            </a:r>
          </a:p>
          <a:p>
            <a:endParaRPr lang="en-US" sz="2000" b="1" dirty="0" smtClean="0"/>
          </a:p>
          <a:p>
            <a:endParaRPr lang="en-US" sz="2000" b="1" dirty="0"/>
          </a:p>
          <a:p>
            <a:endParaRPr lang="en-US" sz="2000" b="1" dirty="0"/>
          </a:p>
        </p:txBody>
      </p:sp>
      <p:graphicFrame>
        <p:nvGraphicFramePr>
          <p:cNvPr id="21" name="Diagram 20"/>
          <p:cNvGraphicFramePr/>
          <p:nvPr>
            <p:extLst>
              <p:ext uri="{D42A27DB-BD31-4B8C-83A1-F6EECF244321}">
                <p14:modId xmlns:p14="http://schemas.microsoft.com/office/powerpoint/2010/main" val="1447065499"/>
              </p:ext>
            </p:extLst>
          </p:nvPr>
        </p:nvGraphicFramePr>
        <p:xfrm>
          <a:off x="1477295" y="2152749"/>
          <a:ext cx="6295105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980852" y="4962898"/>
            <a:ext cx="990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Lease </a:t>
            </a:r>
            <a:r>
              <a:rPr lang="en-US" dirty="0" smtClean="0">
                <a:sym typeface="Wingdings"/>
              </a:rPr>
              <a:t>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3758030" y="2824835"/>
            <a:ext cx="1532033" cy="10613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3758030" y="3524565"/>
            <a:ext cx="1532033" cy="4664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758030" y="4172463"/>
            <a:ext cx="153203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3758030" y="4340916"/>
            <a:ext cx="1532033" cy="51831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575885" y="2419884"/>
            <a:ext cx="1320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ym typeface="Wingdings"/>
              </a:rPr>
              <a:t> $ Bank</a:t>
            </a:r>
            <a:endParaRPr lang="en-US" dirty="0"/>
          </a:p>
        </p:txBody>
      </p:sp>
      <p:sp>
        <p:nvSpPr>
          <p:cNvPr id="50" name="Freeform 49"/>
          <p:cNvSpPr/>
          <p:nvPr/>
        </p:nvSpPr>
        <p:spPr>
          <a:xfrm>
            <a:off x="4341173" y="3433859"/>
            <a:ext cx="3137418" cy="2436097"/>
          </a:xfrm>
          <a:custGeom>
            <a:avLst/>
            <a:gdLst>
              <a:gd name="connsiteX0" fmla="*/ 0 w 3137418"/>
              <a:gd name="connsiteY0" fmla="*/ 2034400 h 2436097"/>
              <a:gd name="connsiteX1" fmla="*/ 77752 w 3137418"/>
              <a:gd name="connsiteY1" fmla="*/ 2060316 h 2436097"/>
              <a:gd name="connsiteX2" fmla="*/ 103670 w 3137418"/>
              <a:gd name="connsiteY2" fmla="*/ 2086232 h 2436097"/>
              <a:gd name="connsiteX3" fmla="*/ 207339 w 3137418"/>
              <a:gd name="connsiteY3" fmla="*/ 2151021 h 2436097"/>
              <a:gd name="connsiteX4" fmla="*/ 246215 w 3137418"/>
              <a:gd name="connsiteY4" fmla="*/ 2163979 h 2436097"/>
              <a:gd name="connsiteX5" fmla="*/ 336927 w 3137418"/>
              <a:gd name="connsiteY5" fmla="*/ 2228769 h 2436097"/>
              <a:gd name="connsiteX6" fmla="*/ 375803 w 3137418"/>
              <a:gd name="connsiteY6" fmla="*/ 2254685 h 2436097"/>
              <a:gd name="connsiteX7" fmla="*/ 427638 w 3137418"/>
              <a:gd name="connsiteY7" fmla="*/ 2293559 h 2436097"/>
              <a:gd name="connsiteX8" fmla="*/ 466514 w 3137418"/>
              <a:gd name="connsiteY8" fmla="*/ 2306517 h 2436097"/>
              <a:gd name="connsiteX9" fmla="*/ 531307 w 3137418"/>
              <a:gd name="connsiteY9" fmla="*/ 2332433 h 2436097"/>
              <a:gd name="connsiteX10" fmla="*/ 673853 w 3137418"/>
              <a:gd name="connsiteY10" fmla="*/ 2371307 h 2436097"/>
              <a:gd name="connsiteX11" fmla="*/ 725688 w 3137418"/>
              <a:gd name="connsiteY11" fmla="*/ 2384265 h 2436097"/>
              <a:gd name="connsiteX12" fmla="*/ 777523 w 3137418"/>
              <a:gd name="connsiteY12" fmla="*/ 2397223 h 2436097"/>
              <a:gd name="connsiteX13" fmla="*/ 907110 w 3137418"/>
              <a:gd name="connsiteY13" fmla="*/ 2410181 h 2436097"/>
              <a:gd name="connsiteX14" fmla="*/ 1062615 w 3137418"/>
              <a:gd name="connsiteY14" fmla="*/ 2436097 h 2436097"/>
              <a:gd name="connsiteX15" fmla="*/ 2112272 w 3137418"/>
              <a:gd name="connsiteY15" fmla="*/ 2423139 h 2436097"/>
              <a:gd name="connsiteX16" fmla="*/ 2164107 w 3137418"/>
              <a:gd name="connsiteY16" fmla="*/ 2410181 h 2436097"/>
              <a:gd name="connsiteX17" fmla="*/ 2202983 w 3137418"/>
              <a:gd name="connsiteY17" fmla="*/ 2397223 h 2436097"/>
              <a:gd name="connsiteX18" fmla="*/ 2267777 w 3137418"/>
              <a:gd name="connsiteY18" fmla="*/ 2384265 h 2436097"/>
              <a:gd name="connsiteX19" fmla="*/ 2319611 w 3137418"/>
              <a:gd name="connsiteY19" fmla="*/ 2371307 h 2436097"/>
              <a:gd name="connsiteX20" fmla="*/ 2449199 w 3137418"/>
              <a:gd name="connsiteY20" fmla="*/ 2254685 h 2436097"/>
              <a:gd name="connsiteX21" fmla="*/ 2501034 w 3137418"/>
              <a:gd name="connsiteY21" fmla="*/ 2202853 h 2436097"/>
              <a:gd name="connsiteX22" fmla="*/ 2565827 w 3137418"/>
              <a:gd name="connsiteY22" fmla="*/ 2125106 h 2436097"/>
              <a:gd name="connsiteX23" fmla="*/ 2630621 w 3137418"/>
              <a:gd name="connsiteY23" fmla="*/ 2060316 h 2436097"/>
              <a:gd name="connsiteX24" fmla="*/ 2656538 w 3137418"/>
              <a:gd name="connsiteY24" fmla="*/ 1995526 h 2436097"/>
              <a:gd name="connsiteX25" fmla="*/ 2682456 w 3137418"/>
              <a:gd name="connsiteY25" fmla="*/ 1969610 h 2436097"/>
              <a:gd name="connsiteX26" fmla="*/ 2760208 w 3137418"/>
              <a:gd name="connsiteY26" fmla="*/ 1865946 h 2436097"/>
              <a:gd name="connsiteX27" fmla="*/ 2799084 w 3137418"/>
              <a:gd name="connsiteY27" fmla="*/ 1814115 h 2436097"/>
              <a:gd name="connsiteX28" fmla="*/ 2837960 w 3137418"/>
              <a:gd name="connsiteY28" fmla="*/ 1671577 h 2436097"/>
              <a:gd name="connsiteX29" fmla="*/ 2850919 w 3137418"/>
              <a:gd name="connsiteY29" fmla="*/ 1632703 h 2436097"/>
              <a:gd name="connsiteX30" fmla="*/ 2863878 w 3137418"/>
              <a:gd name="connsiteY30" fmla="*/ 1541997 h 2436097"/>
              <a:gd name="connsiteX31" fmla="*/ 2889795 w 3137418"/>
              <a:gd name="connsiteY31" fmla="*/ 1503124 h 2436097"/>
              <a:gd name="connsiteX32" fmla="*/ 2915713 w 3137418"/>
              <a:gd name="connsiteY32" fmla="*/ 1451292 h 2436097"/>
              <a:gd name="connsiteX33" fmla="*/ 2954589 w 3137418"/>
              <a:gd name="connsiteY33" fmla="*/ 1308754 h 2436097"/>
              <a:gd name="connsiteX34" fmla="*/ 2967548 w 3137418"/>
              <a:gd name="connsiteY34" fmla="*/ 1269880 h 2436097"/>
              <a:gd name="connsiteX35" fmla="*/ 2980506 w 3137418"/>
              <a:gd name="connsiteY35" fmla="*/ 1179175 h 2436097"/>
              <a:gd name="connsiteX36" fmla="*/ 3006424 w 3137418"/>
              <a:gd name="connsiteY36" fmla="*/ 1153259 h 2436097"/>
              <a:gd name="connsiteX37" fmla="*/ 3019383 w 3137418"/>
              <a:gd name="connsiteY37" fmla="*/ 1101427 h 2436097"/>
              <a:gd name="connsiteX38" fmla="*/ 3058259 w 3137418"/>
              <a:gd name="connsiteY38" fmla="*/ 997763 h 2436097"/>
              <a:gd name="connsiteX39" fmla="*/ 3071217 w 3137418"/>
              <a:gd name="connsiteY39" fmla="*/ 881141 h 2436097"/>
              <a:gd name="connsiteX40" fmla="*/ 3097135 w 3137418"/>
              <a:gd name="connsiteY40" fmla="*/ 686772 h 2436097"/>
              <a:gd name="connsiteX41" fmla="*/ 3123052 w 3137418"/>
              <a:gd name="connsiteY41" fmla="*/ 388739 h 2436097"/>
              <a:gd name="connsiteX42" fmla="*/ 3136011 w 3137418"/>
              <a:gd name="connsiteY42" fmla="*/ 285075 h 2436097"/>
              <a:gd name="connsiteX43" fmla="*/ 3136011 w 3137418"/>
              <a:gd name="connsiteY43" fmla="*/ 0 h 2436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3137418" h="2436097">
                <a:moveTo>
                  <a:pt x="0" y="2034400"/>
                </a:moveTo>
                <a:cubicBezTo>
                  <a:pt x="25917" y="2043039"/>
                  <a:pt x="53317" y="2048099"/>
                  <a:pt x="77752" y="2060316"/>
                </a:cubicBezTo>
                <a:cubicBezTo>
                  <a:pt x="88680" y="2065780"/>
                  <a:pt x="94130" y="2078600"/>
                  <a:pt x="103670" y="2086232"/>
                </a:cubicBezTo>
                <a:cubicBezTo>
                  <a:pt x="120805" y="2099939"/>
                  <a:pt x="198242" y="2146473"/>
                  <a:pt x="207339" y="2151021"/>
                </a:cubicBezTo>
                <a:cubicBezTo>
                  <a:pt x="219557" y="2157129"/>
                  <a:pt x="233256" y="2159660"/>
                  <a:pt x="246215" y="2163979"/>
                </a:cubicBezTo>
                <a:cubicBezTo>
                  <a:pt x="309540" y="2227299"/>
                  <a:pt x="257329" y="2183287"/>
                  <a:pt x="336927" y="2228769"/>
                </a:cubicBezTo>
                <a:cubicBezTo>
                  <a:pt x="350449" y="2236496"/>
                  <a:pt x="363130" y="2245633"/>
                  <a:pt x="375803" y="2254685"/>
                </a:cubicBezTo>
                <a:cubicBezTo>
                  <a:pt x="393378" y="2267238"/>
                  <a:pt x="408886" y="2282844"/>
                  <a:pt x="427638" y="2293559"/>
                </a:cubicBezTo>
                <a:cubicBezTo>
                  <a:pt x="439498" y="2300336"/>
                  <a:pt x="453724" y="2301721"/>
                  <a:pt x="466514" y="2306517"/>
                </a:cubicBezTo>
                <a:cubicBezTo>
                  <a:pt x="488294" y="2314684"/>
                  <a:pt x="509527" y="2324266"/>
                  <a:pt x="531307" y="2332433"/>
                </a:cubicBezTo>
                <a:cubicBezTo>
                  <a:pt x="579749" y="2350598"/>
                  <a:pt x="620108" y="2357871"/>
                  <a:pt x="673853" y="2371307"/>
                </a:cubicBezTo>
                <a:lnTo>
                  <a:pt x="725688" y="2384265"/>
                </a:lnTo>
                <a:cubicBezTo>
                  <a:pt x="742966" y="2388584"/>
                  <a:pt x="759801" y="2395451"/>
                  <a:pt x="777523" y="2397223"/>
                </a:cubicBezTo>
                <a:lnTo>
                  <a:pt x="907110" y="2410181"/>
                </a:lnTo>
                <a:cubicBezTo>
                  <a:pt x="961703" y="2423829"/>
                  <a:pt x="1001944" y="2436097"/>
                  <a:pt x="1062615" y="2436097"/>
                </a:cubicBezTo>
                <a:cubicBezTo>
                  <a:pt x="1412527" y="2436097"/>
                  <a:pt x="1762386" y="2427458"/>
                  <a:pt x="2112272" y="2423139"/>
                </a:cubicBezTo>
                <a:cubicBezTo>
                  <a:pt x="2129550" y="2418820"/>
                  <a:pt x="2146982" y="2415074"/>
                  <a:pt x="2164107" y="2410181"/>
                </a:cubicBezTo>
                <a:cubicBezTo>
                  <a:pt x="2177241" y="2406429"/>
                  <a:pt x="2189731" y="2400536"/>
                  <a:pt x="2202983" y="2397223"/>
                </a:cubicBezTo>
                <a:cubicBezTo>
                  <a:pt x="2224351" y="2391881"/>
                  <a:pt x="2246276" y="2389043"/>
                  <a:pt x="2267777" y="2384265"/>
                </a:cubicBezTo>
                <a:cubicBezTo>
                  <a:pt x="2285163" y="2380402"/>
                  <a:pt x="2302333" y="2375626"/>
                  <a:pt x="2319611" y="2371307"/>
                </a:cubicBezTo>
                <a:cubicBezTo>
                  <a:pt x="2394068" y="2321673"/>
                  <a:pt x="2347475" y="2356404"/>
                  <a:pt x="2449199" y="2254685"/>
                </a:cubicBezTo>
                <a:lnTo>
                  <a:pt x="2501034" y="2202853"/>
                </a:lnTo>
                <a:cubicBezTo>
                  <a:pt x="2523433" y="2135656"/>
                  <a:pt x="2498936" y="2184561"/>
                  <a:pt x="2565827" y="2125106"/>
                </a:cubicBezTo>
                <a:cubicBezTo>
                  <a:pt x="2588656" y="2104815"/>
                  <a:pt x="2630621" y="2060316"/>
                  <a:pt x="2630621" y="2060316"/>
                </a:cubicBezTo>
                <a:cubicBezTo>
                  <a:pt x="2639260" y="2038719"/>
                  <a:pt x="2644997" y="2015721"/>
                  <a:pt x="2656538" y="1995526"/>
                </a:cubicBezTo>
                <a:cubicBezTo>
                  <a:pt x="2662600" y="1984918"/>
                  <a:pt x="2674824" y="1979150"/>
                  <a:pt x="2682456" y="1969610"/>
                </a:cubicBezTo>
                <a:cubicBezTo>
                  <a:pt x="2709440" y="1935882"/>
                  <a:pt x="2734291" y="1900501"/>
                  <a:pt x="2760208" y="1865946"/>
                </a:cubicBezTo>
                <a:lnTo>
                  <a:pt x="2799084" y="1814115"/>
                </a:lnTo>
                <a:cubicBezTo>
                  <a:pt x="2817400" y="1722540"/>
                  <a:pt x="2805079" y="1770216"/>
                  <a:pt x="2837960" y="1671577"/>
                </a:cubicBezTo>
                <a:lnTo>
                  <a:pt x="2850919" y="1632703"/>
                </a:lnTo>
                <a:cubicBezTo>
                  <a:pt x="2855239" y="1602468"/>
                  <a:pt x="2855101" y="1571251"/>
                  <a:pt x="2863878" y="1541997"/>
                </a:cubicBezTo>
                <a:cubicBezTo>
                  <a:pt x="2868353" y="1527080"/>
                  <a:pt x="2882068" y="1516645"/>
                  <a:pt x="2889795" y="1503124"/>
                </a:cubicBezTo>
                <a:cubicBezTo>
                  <a:pt x="2899379" y="1486352"/>
                  <a:pt x="2908103" y="1469047"/>
                  <a:pt x="2915713" y="1451292"/>
                </a:cubicBezTo>
                <a:cubicBezTo>
                  <a:pt x="2932520" y="1412077"/>
                  <a:pt x="2944692" y="1338444"/>
                  <a:pt x="2954589" y="1308754"/>
                </a:cubicBezTo>
                <a:lnTo>
                  <a:pt x="2967548" y="1269880"/>
                </a:lnTo>
                <a:cubicBezTo>
                  <a:pt x="2971867" y="1239645"/>
                  <a:pt x="2970847" y="1208149"/>
                  <a:pt x="2980506" y="1179175"/>
                </a:cubicBezTo>
                <a:cubicBezTo>
                  <a:pt x="2984370" y="1167585"/>
                  <a:pt x="3000960" y="1164186"/>
                  <a:pt x="3006424" y="1153259"/>
                </a:cubicBezTo>
                <a:cubicBezTo>
                  <a:pt x="3014389" y="1137330"/>
                  <a:pt x="3013130" y="1118102"/>
                  <a:pt x="3019383" y="1101427"/>
                </a:cubicBezTo>
                <a:cubicBezTo>
                  <a:pt x="3070206" y="965905"/>
                  <a:pt x="3024995" y="1130807"/>
                  <a:pt x="3058259" y="997763"/>
                </a:cubicBezTo>
                <a:cubicBezTo>
                  <a:pt x="3062578" y="958889"/>
                  <a:pt x="3066365" y="919952"/>
                  <a:pt x="3071217" y="881141"/>
                </a:cubicBezTo>
                <a:cubicBezTo>
                  <a:pt x="3082079" y="794253"/>
                  <a:pt x="3088395" y="777084"/>
                  <a:pt x="3097135" y="686772"/>
                </a:cubicBezTo>
                <a:cubicBezTo>
                  <a:pt x="3106741" y="587516"/>
                  <a:pt x="3110682" y="487688"/>
                  <a:pt x="3123052" y="388739"/>
                </a:cubicBezTo>
                <a:cubicBezTo>
                  <a:pt x="3127372" y="354184"/>
                  <a:pt x="3134851" y="319879"/>
                  <a:pt x="3136011" y="285075"/>
                </a:cubicBezTo>
                <a:cubicBezTo>
                  <a:pt x="3139177" y="190103"/>
                  <a:pt x="3136011" y="95025"/>
                  <a:pt x="3136011" y="0"/>
                </a:cubicBezTo>
              </a:path>
            </a:pathLst>
          </a:cu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7478591" y="5332230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Assignment of</a:t>
            </a:r>
          </a:p>
          <a:p>
            <a:r>
              <a:rPr lang="en-US" dirty="0" smtClean="0"/>
              <a:t>Int. Interest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579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131"/>
            <a:ext cx="1488259" cy="79373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5216" y="6186818"/>
            <a:ext cx="1936302" cy="3898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1344" y="6186818"/>
            <a:ext cx="1934784" cy="389820"/>
          </a:xfrm>
          <a:prstGeom prst="rect">
            <a:avLst/>
          </a:prstGeom>
          <a:solidFill>
            <a:srgbClr val="1A3E6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1102" y="6186818"/>
            <a:ext cx="1934783" cy="389820"/>
          </a:xfrm>
          <a:prstGeom prst="rect">
            <a:avLst/>
          </a:prstGeom>
          <a:solidFill>
            <a:srgbClr val="3576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703662" y="6186818"/>
            <a:ext cx="1984553" cy="389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183" y="531454"/>
            <a:ext cx="3860032" cy="4782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76837" y="1333630"/>
            <a:ext cx="41839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	Structures (iii)</a:t>
            </a:r>
          </a:p>
          <a:p>
            <a:r>
              <a:rPr lang="en-US" sz="2000" u="sng" dirty="0" smtClean="0"/>
              <a:t>An SPV for each owner to jointly register aircraft in NR </a:t>
            </a:r>
          </a:p>
          <a:p>
            <a:endParaRPr lang="en-US" sz="2000" b="1" dirty="0" smtClean="0"/>
          </a:p>
          <a:p>
            <a:endParaRPr lang="en-US" sz="2000" b="1" dirty="0"/>
          </a:p>
          <a:p>
            <a:endParaRPr lang="en-US" sz="2000" b="1" dirty="0"/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821756630"/>
              </p:ext>
            </p:extLst>
          </p:nvPr>
        </p:nvGraphicFramePr>
        <p:xfrm>
          <a:off x="1558109" y="2824835"/>
          <a:ext cx="1231900" cy="187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23" name="Diagram 22"/>
          <p:cNvGraphicFramePr/>
          <p:nvPr>
            <p:extLst>
              <p:ext uri="{D42A27DB-BD31-4B8C-83A1-F6EECF244321}">
                <p14:modId xmlns:p14="http://schemas.microsoft.com/office/powerpoint/2010/main" val="2087314393"/>
              </p:ext>
            </p:extLst>
          </p:nvPr>
        </p:nvGraphicFramePr>
        <p:xfrm>
          <a:off x="3191089" y="2824835"/>
          <a:ext cx="1231900" cy="187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4206373260"/>
              </p:ext>
            </p:extLst>
          </p:nvPr>
        </p:nvGraphicFramePr>
        <p:xfrm>
          <a:off x="4859521" y="2881610"/>
          <a:ext cx="1231900" cy="187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5" r:lo="rId16" r:qs="rId17" r:cs="rId18"/>
          </a:graphicData>
        </a:graphic>
      </p:graphicFrame>
      <p:graphicFrame>
        <p:nvGraphicFramePr>
          <p:cNvPr id="26" name="Diagram 25"/>
          <p:cNvGraphicFramePr/>
          <p:nvPr>
            <p:extLst>
              <p:ext uri="{D42A27DB-BD31-4B8C-83A1-F6EECF244321}">
                <p14:modId xmlns:p14="http://schemas.microsoft.com/office/powerpoint/2010/main" val="3246107378"/>
              </p:ext>
            </p:extLst>
          </p:nvPr>
        </p:nvGraphicFramePr>
        <p:xfrm>
          <a:off x="6457446" y="2890897"/>
          <a:ext cx="1231900" cy="187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0" r:lo="rId21" r:qs="rId22" r:cs="rId23"/>
          </a:graphicData>
        </a:graphic>
      </p:graphicFrame>
    </p:spTree>
    <p:extLst>
      <p:ext uri="{BB962C8B-B14F-4D97-AF65-F5344CB8AC3E}">
        <p14:creationId xmlns:p14="http://schemas.microsoft.com/office/powerpoint/2010/main" val="3201305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131"/>
            <a:ext cx="1488259" cy="79373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5216" y="6186818"/>
            <a:ext cx="1936302" cy="3898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1344" y="6186818"/>
            <a:ext cx="1934784" cy="389820"/>
          </a:xfrm>
          <a:prstGeom prst="rect">
            <a:avLst/>
          </a:prstGeom>
          <a:solidFill>
            <a:srgbClr val="1A3E6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1102" y="6186818"/>
            <a:ext cx="1934783" cy="389820"/>
          </a:xfrm>
          <a:prstGeom prst="rect">
            <a:avLst/>
          </a:prstGeom>
          <a:solidFill>
            <a:srgbClr val="3576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703662" y="6186818"/>
            <a:ext cx="1984553" cy="389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183" y="531454"/>
            <a:ext cx="3860032" cy="4782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876837" y="1333630"/>
            <a:ext cx="41839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		Structures (iii)</a:t>
            </a:r>
          </a:p>
          <a:p>
            <a:r>
              <a:rPr lang="en-US" sz="2000" u="sng" dirty="0" smtClean="0"/>
              <a:t>Owners lease the aircraft to one Aruban SPV</a:t>
            </a:r>
          </a:p>
          <a:p>
            <a:endParaRPr lang="en-US" sz="2000" b="1" dirty="0" smtClean="0"/>
          </a:p>
          <a:p>
            <a:endParaRPr lang="en-US" sz="2000" b="1" dirty="0"/>
          </a:p>
          <a:p>
            <a:endParaRPr lang="en-US" sz="2000" b="1" dirty="0"/>
          </a:p>
        </p:txBody>
      </p:sp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1734495207"/>
              </p:ext>
            </p:extLst>
          </p:nvPr>
        </p:nvGraphicFramePr>
        <p:xfrm>
          <a:off x="1106457" y="2500886"/>
          <a:ext cx="6890219" cy="31379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1788304" y="3731892"/>
            <a:ext cx="907111" cy="8293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689251" y="3945668"/>
            <a:ext cx="712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545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131"/>
            <a:ext cx="1488259" cy="79373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5216" y="6186818"/>
            <a:ext cx="1936302" cy="3898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1344" y="6186818"/>
            <a:ext cx="1934784" cy="389820"/>
          </a:xfrm>
          <a:prstGeom prst="rect">
            <a:avLst/>
          </a:prstGeom>
          <a:solidFill>
            <a:srgbClr val="1A3E6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1102" y="6186818"/>
            <a:ext cx="1934783" cy="389820"/>
          </a:xfrm>
          <a:prstGeom prst="rect">
            <a:avLst/>
          </a:prstGeom>
          <a:solidFill>
            <a:srgbClr val="3576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703662" y="6186818"/>
            <a:ext cx="1984553" cy="389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183" y="531454"/>
            <a:ext cx="3860032" cy="4782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04199" y="2345391"/>
            <a:ext cx="2170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Closing remarks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75561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131"/>
            <a:ext cx="1488259" cy="79373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5216" y="6186818"/>
            <a:ext cx="1936302" cy="3898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1344" y="6186818"/>
            <a:ext cx="1934784" cy="389820"/>
          </a:xfrm>
          <a:prstGeom prst="rect">
            <a:avLst/>
          </a:prstGeom>
          <a:solidFill>
            <a:srgbClr val="1A3E6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1102" y="6186818"/>
            <a:ext cx="1934783" cy="389820"/>
          </a:xfrm>
          <a:prstGeom prst="rect">
            <a:avLst/>
          </a:prstGeom>
          <a:solidFill>
            <a:srgbClr val="3576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703662" y="6186818"/>
            <a:ext cx="1984553" cy="389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183" y="531454"/>
            <a:ext cx="3860032" cy="47823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59444" y="2678440"/>
            <a:ext cx="1584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216" y="2678439"/>
            <a:ext cx="8424240" cy="1043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21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131"/>
            <a:ext cx="1488259" cy="79373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5216" y="6186818"/>
            <a:ext cx="1936302" cy="3898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1344" y="6186818"/>
            <a:ext cx="1934784" cy="389820"/>
          </a:xfrm>
          <a:prstGeom prst="rect">
            <a:avLst/>
          </a:prstGeom>
          <a:solidFill>
            <a:srgbClr val="1A3E6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1102" y="6186818"/>
            <a:ext cx="1934783" cy="389820"/>
          </a:xfrm>
          <a:prstGeom prst="rect">
            <a:avLst/>
          </a:prstGeom>
          <a:solidFill>
            <a:srgbClr val="3576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703662" y="6186818"/>
            <a:ext cx="1984553" cy="389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183" y="531454"/>
            <a:ext cx="3860032" cy="4782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92711" y="1710177"/>
            <a:ext cx="716683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Agenda</a:t>
            </a:r>
          </a:p>
          <a:p>
            <a:pPr algn="ctr"/>
            <a:endParaRPr lang="en-US" dirty="0" smtClean="0"/>
          </a:p>
          <a:p>
            <a:r>
              <a:rPr lang="en-US" dirty="0" smtClean="0"/>
              <a:t>1.	Fractional </a:t>
            </a:r>
            <a:r>
              <a:rPr lang="en-US" dirty="0"/>
              <a:t>Ownership</a:t>
            </a:r>
          </a:p>
          <a:p>
            <a:r>
              <a:rPr lang="en-US" dirty="0" smtClean="0"/>
              <a:t>2.	Relevant </a:t>
            </a:r>
            <a:r>
              <a:rPr lang="en-US" dirty="0"/>
              <a:t>registration requirements</a:t>
            </a:r>
          </a:p>
          <a:p>
            <a:r>
              <a:rPr lang="en-US" dirty="0" smtClean="0"/>
              <a:t>3.	Financing </a:t>
            </a:r>
            <a:r>
              <a:rPr lang="en-US" dirty="0"/>
              <a:t>needs</a:t>
            </a:r>
          </a:p>
          <a:p>
            <a:r>
              <a:rPr lang="en-US" dirty="0" smtClean="0"/>
              <a:t>4.	Securities</a:t>
            </a:r>
            <a:endParaRPr lang="en-US" dirty="0"/>
          </a:p>
          <a:p>
            <a:pPr lvl="0"/>
            <a:r>
              <a:rPr lang="en-US" dirty="0" smtClean="0"/>
              <a:t>		- Pledge on shares</a:t>
            </a:r>
            <a:endParaRPr lang="en-US" dirty="0"/>
          </a:p>
          <a:p>
            <a:pPr lvl="0"/>
            <a:r>
              <a:rPr lang="en-US" dirty="0" smtClean="0"/>
              <a:t>		- Aruba Mortgage</a:t>
            </a:r>
          </a:p>
          <a:p>
            <a:pPr lvl="0"/>
            <a:r>
              <a:rPr lang="en-US" dirty="0" smtClean="0"/>
              <a:t>		- Geneva </a:t>
            </a:r>
            <a:r>
              <a:rPr lang="en-US" dirty="0"/>
              <a:t>Convention</a:t>
            </a:r>
          </a:p>
          <a:p>
            <a:pPr lvl="0"/>
            <a:r>
              <a:rPr lang="en-US" dirty="0" smtClean="0"/>
              <a:t>		- Cape </a:t>
            </a:r>
            <a:r>
              <a:rPr lang="en-US" dirty="0"/>
              <a:t>Town </a:t>
            </a:r>
            <a:r>
              <a:rPr lang="en-US" dirty="0" smtClean="0"/>
              <a:t>Convention (international interest)</a:t>
            </a:r>
            <a:endParaRPr lang="en-US" dirty="0"/>
          </a:p>
          <a:p>
            <a:r>
              <a:rPr lang="en-US" dirty="0" smtClean="0"/>
              <a:t>5.	Structures </a:t>
            </a:r>
            <a:r>
              <a:rPr lang="en-US" dirty="0"/>
              <a:t>&amp; Securities</a:t>
            </a:r>
          </a:p>
          <a:p>
            <a:r>
              <a:rPr lang="en-US" dirty="0" smtClean="0"/>
              <a:t>6.	Recommendations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740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131"/>
            <a:ext cx="1488259" cy="79373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5216" y="6186818"/>
            <a:ext cx="1936302" cy="3898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1344" y="6186818"/>
            <a:ext cx="1934784" cy="389820"/>
          </a:xfrm>
          <a:prstGeom prst="rect">
            <a:avLst/>
          </a:prstGeom>
          <a:solidFill>
            <a:srgbClr val="1A3E6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1102" y="6186818"/>
            <a:ext cx="1934783" cy="389820"/>
          </a:xfrm>
          <a:prstGeom prst="rect">
            <a:avLst/>
          </a:prstGeom>
          <a:solidFill>
            <a:srgbClr val="3576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703662" y="6186818"/>
            <a:ext cx="1984553" cy="389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183" y="531454"/>
            <a:ext cx="3860032" cy="4782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92711" y="1710177"/>
            <a:ext cx="71668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/>
              <a:t>Fractional Ownership (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)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41344" y="2209799"/>
            <a:ext cx="4010912" cy="3348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516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131"/>
            <a:ext cx="1488259" cy="79373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5216" y="6186818"/>
            <a:ext cx="1936302" cy="3898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1344" y="6186818"/>
            <a:ext cx="1934784" cy="389820"/>
          </a:xfrm>
          <a:prstGeom prst="rect">
            <a:avLst/>
          </a:prstGeom>
          <a:solidFill>
            <a:srgbClr val="1A3E6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1102" y="6186818"/>
            <a:ext cx="1934783" cy="389820"/>
          </a:xfrm>
          <a:prstGeom prst="rect">
            <a:avLst/>
          </a:prstGeom>
          <a:solidFill>
            <a:srgbClr val="3576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703662" y="6186818"/>
            <a:ext cx="1984553" cy="389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183" y="531454"/>
            <a:ext cx="3860032" cy="4782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309018" y="1735327"/>
            <a:ext cx="28075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Fractional Ownership (ii)</a:t>
            </a:r>
            <a:endParaRPr lang="en-US" sz="2000" b="1" dirty="0"/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2113969906"/>
              </p:ext>
            </p:extLst>
          </p:nvPr>
        </p:nvGraphicFramePr>
        <p:xfrm>
          <a:off x="1031018" y="2135437"/>
          <a:ext cx="4979064" cy="3737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866526" y="2326344"/>
            <a:ext cx="226215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Shared: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Purchase price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Management costs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Operational costs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Storage costs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307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131"/>
            <a:ext cx="1488259" cy="79373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5216" y="6186818"/>
            <a:ext cx="1936302" cy="3898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1344" y="6186818"/>
            <a:ext cx="1934784" cy="389820"/>
          </a:xfrm>
          <a:prstGeom prst="rect">
            <a:avLst/>
          </a:prstGeom>
          <a:solidFill>
            <a:srgbClr val="1A3E6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1102" y="6186818"/>
            <a:ext cx="1934783" cy="389820"/>
          </a:xfrm>
          <a:prstGeom prst="rect">
            <a:avLst/>
          </a:prstGeom>
          <a:solidFill>
            <a:srgbClr val="3576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703662" y="6186818"/>
            <a:ext cx="1984553" cy="389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183" y="531454"/>
            <a:ext cx="3860032" cy="4782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41344" y="1735327"/>
            <a:ext cx="43140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Relevant Registration Requirements (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56164" y="2653290"/>
            <a:ext cx="689021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/>
              </a:rPr>
              <a:t>Aruba has two public registers for the registration of Aircraft:</a:t>
            </a:r>
          </a:p>
          <a:p>
            <a:endParaRPr lang="en-US" dirty="0">
              <a:sym typeface="Wingdings"/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sym typeface="Wingdings"/>
              </a:rPr>
              <a:t>Nationality Register</a:t>
            </a:r>
          </a:p>
          <a:p>
            <a:endParaRPr lang="en-US" dirty="0" smtClean="0">
              <a:sym typeface="Wingdings"/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sym typeface="Wingdings"/>
              </a:rPr>
              <a:t>Title Register</a:t>
            </a:r>
            <a:endParaRPr lang="en-US" dirty="0">
              <a:sym typeface="Wingdings"/>
            </a:endParaRPr>
          </a:p>
          <a:p>
            <a:endParaRPr lang="en-US" dirty="0" smtClean="0"/>
          </a:p>
          <a:p>
            <a:r>
              <a:rPr lang="en-US" dirty="0" smtClean="0"/>
              <a:t>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146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131"/>
            <a:ext cx="1488259" cy="79373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5216" y="6186818"/>
            <a:ext cx="1936302" cy="3898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1344" y="6186818"/>
            <a:ext cx="1934784" cy="389820"/>
          </a:xfrm>
          <a:prstGeom prst="rect">
            <a:avLst/>
          </a:prstGeom>
          <a:solidFill>
            <a:srgbClr val="1A3E6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1102" y="6186818"/>
            <a:ext cx="1934783" cy="389820"/>
          </a:xfrm>
          <a:prstGeom prst="rect">
            <a:avLst/>
          </a:prstGeom>
          <a:solidFill>
            <a:srgbClr val="3576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703662" y="6186818"/>
            <a:ext cx="1984553" cy="389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183" y="531454"/>
            <a:ext cx="3860032" cy="4782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41344" y="1735327"/>
            <a:ext cx="4378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Relevant Registration Requirements (ii)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56164" y="2653290"/>
            <a:ext cx="6890219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ym typeface="Wingdings"/>
              </a:rPr>
              <a:t>Nationality Register (“</a:t>
            </a:r>
            <a:r>
              <a:rPr lang="en-US" b="1" dirty="0" smtClean="0">
                <a:sym typeface="Wingdings"/>
              </a:rPr>
              <a:t>NR</a:t>
            </a:r>
            <a:r>
              <a:rPr lang="en-US" dirty="0" smtClean="0">
                <a:sym typeface="Wingdings"/>
              </a:rPr>
              <a:t>”):</a:t>
            </a:r>
          </a:p>
          <a:p>
            <a:endParaRPr lang="en-US" dirty="0">
              <a:sym typeface="Wingdings"/>
            </a:endParaRPr>
          </a:p>
          <a:p>
            <a:pPr marL="400050" indent="-400050">
              <a:buAutoNum type="romanLcParenBoth"/>
            </a:pPr>
            <a:r>
              <a:rPr lang="en-US" dirty="0" smtClean="0"/>
              <a:t>the </a:t>
            </a:r>
            <a:r>
              <a:rPr lang="en-US" dirty="0"/>
              <a:t>owner of the aircraft is a resident of Aruba or has its corporate seat in </a:t>
            </a:r>
            <a:r>
              <a:rPr lang="en-US" dirty="0" smtClean="0"/>
              <a:t>Aruba; or</a:t>
            </a:r>
          </a:p>
          <a:p>
            <a:pPr marL="400050" indent="-400050">
              <a:buAutoNum type="romanLcParenBoth"/>
            </a:pPr>
            <a:endParaRPr lang="en-US" dirty="0"/>
          </a:p>
          <a:p>
            <a:pPr marL="400050" indent="-400050">
              <a:buAutoNum type="romanLcParenBoth"/>
            </a:pPr>
            <a:r>
              <a:rPr lang="en-US" dirty="0" smtClean="0"/>
              <a:t>if </a:t>
            </a:r>
            <a:r>
              <a:rPr lang="en-US" dirty="0"/>
              <a:t>the aircraft has been leased to a resident of Aruba or an entity, having its corporate seat in Aruba.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>
                <a:sym typeface="Wingdings"/>
              </a:rPr>
              <a:t> This is the so called ‘</a:t>
            </a:r>
            <a:r>
              <a:rPr lang="en-US" u="sng" dirty="0" smtClean="0">
                <a:sym typeface="Wingdings"/>
              </a:rPr>
              <a:t>Aruba connection</a:t>
            </a:r>
            <a:r>
              <a:rPr lang="en-US" dirty="0" smtClean="0">
                <a:sym typeface="Wingdings"/>
              </a:rPr>
              <a:t>’</a:t>
            </a:r>
            <a:endParaRPr lang="en-US" dirty="0" smtClean="0"/>
          </a:p>
          <a:p>
            <a:r>
              <a:rPr lang="en-US" dirty="0" smtClean="0"/>
              <a:t>				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684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131"/>
            <a:ext cx="1488259" cy="79373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5216" y="6186818"/>
            <a:ext cx="1936302" cy="3898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1344" y="6186818"/>
            <a:ext cx="1934784" cy="389820"/>
          </a:xfrm>
          <a:prstGeom prst="rect">
            <a:avLst/>
          </a:prstGeom>
          <a:solidFill>
            <a:srgbClr val="1A3E6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1102" y="6186818"/>
            <a:ext cx="1934783" cy="389820"/>
          </a:xfrm>
          <a:prstGeom prst="rect">
            <a:avLst/>
          </a:prstGeom>
          <a:solidFill>
            <a:srgbClr val="3576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703662" y="6186818"/>
            <a:ext cx="1984553" cy="389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183" y="531454"/>
            <a:ext cx="3860032" cy="4782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41344" y="1735327"/>
            <a:ext cx="4442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Relevant Registration Requirements (iii)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56164" y="2426943"/>
            <a:ext cx="6890219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ym typeface="Wingdings"/>
              </a:rPr>
              <a:t>Question</a:t>
            </a:r>
            <a:r>
              <a:rPr lang="en-US" dirty="0" smtClean="0">
                <a:sym typeface="Wingdings"/>
              </a:rPr>
              <a:t>: Can multiple owners/holders register an Aircraft in the NR?</a:t>
            </a:r>
          </a:p>
          <a:p>
            <a:endParaRPr lang="en-US" dirty="0">
              <a:sym typeface="Wingdings"/>
            </a:endParaRPr>
          </a:p>
          <a:p>
            <a:pPr marL="342900" indent="-342900">
              <a:buAutoNum type="alphaLcPeriod"/>
            </a:pPr>
            <a:r>
              <a:rPr lang="en-US" dirty="0" smtClean="0">
                <a:sym typeface="Wingdings"/>
              </a:rPr>
              <a:t>Under Aruban law joint ownership possible</a:t>
            </a:r>
          </a:p>
          <a:p>
            <a:r>
              <a:rPr lang="en-US" dirty="0" smtClean="0">
                <a:sym typeface="Wingdings"/>
              </a:rPr>
              <a:t>	- Parties may determine percentage of ownership</a:t>
            </a:r>
          </a:p>
          <a:p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b.   Under Aruban law there can be more than one holder</a:t>
            </a:r>
          </a:p>
          <a:p>
            <a:endParaRPr lang="en-US" dirty="0" smtClean="0">
              <a:sym typeface="Wingdings"/>
            </a:endParaRPr>
          </a:p>
          <a:p>
            <a:pPr marL="342900" indent="-342900">
              <a:buAutoNum type="alphaLcPeriod" startAt="3"/>
            </a:pPr>
            <a:r>
              <a:rPr lang="en-US" dirty="0" smtClean="0"/>
              <a:t>The law states: ‘an owner/a holder may register’</a:t>
            </a:r>
          </a:p>
          <a:p>
            <a:endParaRPr lang="en-US" dirty="0" smtClean="0"/>
          </a:p>
          <a:p>
            <a:r>
              <a:rPr lang="en-US" dirty="0" smtClean="0"/>
              <a:t>d.   Comparison with Dutch law</a:t>
            </a:r>
          </a:p>
        </p:txBody>
      </p:sp>
    </p:spTree>
    <p:extLst>
      <p:ext uri="{BB962C8B-B14F-4D97-AF65-F5344CB8AC3E}">
        <p14:creationId xmlns:p14="http://schemas.microsoft.com/office/powerpoint/2010/main" val="1587342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131"/>
            <a:ext cx="1488259" cy="79373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5216" y="6186818"/>
            <a:ext cx="1936302" cy="3898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1344" y="6186818"/>
            <a:ext cx="1934784" cy="389820"/>
          </a:xfrm>
          <a:prstGeom prst="rect">
            <a:avLst/>
          </a:prstGeom>
          <a:solidFill>
            <a:srgbClr val="1A3E6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1102" y="6186818"/>
            <a:ext cx="1934783" cy="389820"/>
          </a:xfrm>
          <a:prstGeom prst="rect">
            <a:avLst/>
          </a:prstGeom>
          <a:solidFill>
            <a:srgbClr val="3576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703662" y="6186818"/>
            <a:ext cx="1984553" cy="389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183" y="531454"/>
            <a:ext cx="3860032" cy="4782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41344" y="1735327"/>
            <a:ext cx="4442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Relevant Registration Requirements (iv)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56164" y="2426943"/>
            <a:ext cx="6890219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ym typeface="Wingdings"/>
              </a:rPr>
              <a:t>Answer</a:t>
            </a:r>
            <a:r>
              <a:rPr lang="en-US" dirty="0" smtClean="0">
                <a:sym typeface="Wingdings"/>
              </a:rPr>
              <a:t>: Yes</a:t>
            </a:r>
          </a:p>
          <a:p>
            <a:endParaRPr lang="en-US" dirty="0">
              <a:sym typeface="Wingdings"/>
            </a:endParaRPr>
          </a:p>
          <a:p>
            <a:pPr marL="342900" indent="-342900">
              <a:buAutoNum type="alphaLcPeriod"/>
            </a:pPr>
            <a:r>
              <a:rPr lang="en-US" dirty="0" smtClean="0">
                <a:sym typeface="Wingdings"/>
              </a:rPr>
              <a:t>Under Aruban law joint ownership possible</a:t>
            </a:r>
          </a:p>
          <a:p>
            <a:r>
              <a:rPr lang="en-US" dirty="0" smtClean="0">
                <a:sym typeface="Wingdings"/>
              </a:rPr>
              <a:t>	- Parties may determine percentage of ownership</a:t>
            </a:r>
          </a:p>
          <a:p>
            <a:endParaRPr lang="en-US" dirty="0">
              <a:sym typeface="Wingdings"/>
            </a:endParaRPr>
          </a:p>
          <a:p>
            <a:r>
              <a:rPr lang="en-US" dirty="0" smtClean="0">
                <a:sym typeface="Wingdings"/>
              </a:rPr>
              <a:t>b.   Under Aruban law there can be more than one holder</a:t>
            </a:r>
          </a:p>
          <a:p>
            <a:endParaRPr lang="en-US" dirty="0" smtClean="0">
              <a:sym typeface="Wingdings"/>
            </a:endParaRPr>
          </a:p>
          <a:p>
            <a:pPr marL="342900" indent="-342900">
              <a:buAutoNum type="alphaLcPeriod" startAt="3"/>
            </a:pPr>
            <a:r>
              <a:rPr lang="en-US" dirty="0" smtClean="0"/>
              <a:t>The law states: ‘an owner/a holder may register’</a:t>
            </a:r>
          </a:p>
          <a:p>
            <a:endParaRPr lang="en-US" dirty="0" smtClean="0"/>
          </a:p>
          <a:p>
            <a:r>
              <a:rPr lang="en-US" dirty="0" smtClean="0"/>
              <a:t>d.   Comparison with Dutch law</a:t>
            </a:r>
          </a:p>
        </p:txBody>
      </p:sp>
    </p:spTree>
    <p:extLst>
      <p:ext uri="{BB962C8B-B14F-4D97-AF65-F5344CB8AC3E}">
        <p14:creationId xmlns:p14="http://schemas.microsoft.com/office/powerpoint/2010/main" val="204429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393131"/>
            <a:ext cx="1488259" cy="79373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465216" y="6186818"/>
            <a:ext cx="1936302" cy="38982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541344" y="6186818"/>
            <a:ext cx="1934784" cy="389820"/>
          </a:xfrm>
          <a:prstGeom prst="rect">
            <a:avLst/>
          </a:prstGeom>
          <a:solidFill>
            <a:srgbClr val="1A3E6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41102" y="6186818"/>
            <a:ext cx="1934783" cy="389820"/>
          </a:xfrm>
          <a:prstGeom prst="rect">
            <a:avLst/>
          </a:prstGeom>
          <a:solidFill>
            <a:srgbClr val="35769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703662" y="6186818"/>
            <a:ext cx="1984553" cy="3898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8183" y="531454"/>
            <a:ext cx="3860032" cy="4782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541344" y="1735327"/>
            <a:ext cx="444224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Relevant Registration Requirements (v)</a:t>
            </a:r>
            <a:endParaRPr lang="en-US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56164" y="2426943"/>
            <a:ext cx="689021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ym typeface="Wingdings"/>
              </a:rPr>
              <a:t>Title Register</a:t>
            </a:r>
            <a:endParaRPr lang="en-US" dirty="0" smtClean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sym typeface="Wingdings"/>
              </a:rPr>
              <a:t>Registration in Title Register possible after registration in NR is complete</a:t>
            </a:r>
          </a:p>
          <a:p>
            <a:endParaRPr lang="en-US" dirty="0" smtClean="0">
              <a:sym typeface="Wingdings"/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sym typeface="Wingdings"/>
              </a:rPr>
              <a:t>The Title Register is an owner register</a:t>
            </a:r>
          </a:p>
          <a:p>
            <a:endParaRPr lang="en-US" dirty="0" smtClean="0">
              <a:sym typeface="Wingdings"/>
            </a:endParaRPr>
          </a:p>
          <a:p>
            <a:pPr marL="285750" indent="-285750">
              <a:buFontTx/>
              <a:buChar char="-"/>
            </a:pPr>
            <a:r>
              <a:rPr lang="en-US" dirty="0" smtClean="0">
                <a:sym typeface="Wingdings"/>
              </a:rPr>
              <a:t>Registration by multiple owners possible</a:t>
            </a:r>
            <a:endParaRPr lang="en-US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632227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 AMDC - ARA - 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AMDC - ARA - 01.potx</Template>
  <TotalTime>3369</TotalTime>
  <Words>446</Words>
  <Application>Microsoft Macintosh PowerPoint</Application>
  <PresentationFormat>On-screen Show (4:3)</PresentationFormat>
  <Paragraphs>187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Template AMDC - ARA - 01</vt:lpstr>
      <vt:lpstr>Aircraft Fractional Ownership in Aruba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Aircraft Fractional Ownership in Aruba</dc:title>
  <dc:creator>David Wever</dc:creator>
  <cp:lastModifiedBy>David Wever</cp:lastModifiedBy>
  <cp:revision>39</cp:revision>
  <dcterms:created xsi:type="dcterms:W3CDTF">2013-12-09T21:52:14Z</dcterms:created>
  <dcterms:modified xsi:type="dcterms:W3CDTF">2013-12-12T06:04:05Z</dcterms:modified>
</cp:coreProperties>
</file>